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462" r:id="rId5"/>
    <p:sldId id="757" r:id="rId6"/>
    <p:sldId id="759" r:id="rId7"/>
    <p:sldId id="761" r:id="rId8"/>
    <p:sldId id="760" r:id="rId9"/>
    <p:sldId id="762" r:id="rId10"/>
    <p:sldId id="763" r:id="rId11"/>
    <p:sldId id="764" r:id="rId12"/>
    <p:sldId id="758" r:id="rId13"/>
    <p:sldId id="45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CDEF9-C59D-4CBB-9E04-6029CCA536F0}" v="4" dt="2022-02-03T13:57:12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0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Andrew Rogers" userId="fbd1f26338c9b5ce" providerId="LiveId" clId="{C47CDEF9-C59D-4CBB-9E04-6029CCA536F0}"/>
    <pc:docChg chg="undo custSel addSld modSld">
      <pc:chgData name="MarkAndrew Rogers" userId="fbd1f26338c9b5ce" providerId="LiveId" clId="{C47CDEF9-C59D-4CBB-9E04-6029CCA536F0}" dt="2022-02-03T14:02:53.505" v="345" actId="20577"/>
      <pc:docMkLst>
        <pc:docMk/>
      </pc:docMkLst>
      <pc:sldChg chg="modSp mod">
        <pc:chgData name="MarkAndrew Rogers" userId="fbd1f26338c9b5ce" providerId="LiveId" clId="{C47CDEF9-C59D-4CBB-9E04-6029CCA536F0}" dt="2022-02-03T13:51:17.387" v="15" actId="20577"/>
        <pc:sldMkLst>
          <pc:docMk/>
          <pc:sldMk cId="1932256695" sldId="456"/>
        </pc:sldMkLst>
        <pc:spChg chg="mod">
          <ac:chgData name="MarkAndrew Rogers" userId="fbd1f26338c9b5ce" providerId="LiveId" clId="{C47CDEF9-C59D-4CBB-9E04-6029CCA536F0}" dt="2022-02-03T13:51:17.387" v="15" actId="20577"/>
          <ac:spMkLst>
            <pc:docMk/>
            <pc:sldMk cId="1932256695" sldId="456"/>
            <ac:spMk id="7" creationId="{CCC4AE2F-C0E8-473D-9D53-77A9DA3BEA1F}"/>
          </ac:spMkLst>
        </pc:spChg>
      </pc:sldChg>
      <pc:sldChg chg="modSp mod">
        <pc:chgData name="MarkAndrew Rogers" userId="fbd1f26338c9b5ce" providerId="LiveId" clId="{C47CDEF9-C59D-4CBB-9E04-6029CCA536F0}" dt="2022-02-03T13:49:55.437" v="8" actId="20577"/>
        <pc:sldMkLst>
          <pc:docMk/>
          <pc:sldMk cId="1112600258" sldId="462"/>
        </pc:sldMkLst>
        <pc:spChg chg="mod">
          <ac:chgData name="MarkAndrew Rogers" userId="fbd1f26338c9b5ce" providerId="LiveId" clId="{C47CDEF9-C59D-4CBB-9E04-6029CCA536F0}" dt="2022-02-03T13:49:55.437" v="8" actId="20577"/>
          <ac:spMkLst>
            <pc:docMk/>
            <pc:sldMk cId="1112600258" sldId="462"/>
            <ac:spMk id="3" creationId="{00000000-0000-0000-0000-000000000000}"/>
          </ac:spMkLst>
        </pc:spChg>
      </pc:sldChg>
      <pc:sldChg chg="modSp mod">
        <pc:chgData name="MarkAndrew Rogers" userId="fbd1f26338c9b5ce" providerId="LiveId" clId="{C47CDEF9-C59D-4CBB-9E04-6029CCA536F0}" dt="2022-02-03T13:56:46.909" v="78" actId="20577"/>
        <pc:sldMkLst>
          <pc:docMk/>
          <pc:sldMk cId="2018271411" sldId="757"/>
        </pc:sldMkLst>
        <pc:spChg chg="mod">
          <ac:chgData name="MarkAndrew Rogers" userId="fbd1f26338c9b5ce" providerId="LiveId" clId="{C47CDEF9-C59D-4CBB-9E04-6029CCA536F0}" dt="2022-02-03T13:56:46.909" v="78" actId="20577"/>
          <ac:spMkLst>
            <pc:docMk/>
            <pc:sldMk cId="2018271411" sldId="757"/>
            <ac:spMk id="3" creationId="{31F2E46C-A09C-4D8F-8B86-51C97198AA44}"/>
          </ac:spMkLst>
        </pc:spChg>
      </pc:sldChg>
      <pc:sldChg chg="modSp mod">
        <pc:chgData name="MarkAndrew Rogers" userId="fbd1f26338c9b5ce" providerId="LiveId" clId="{C47CDEF9-C59D-4CBB-9E04-6029CCA536F0}" dt="2022-02-03T13:58:30.518" v="179" actId="20577"/>
        <pc:sldMkLst>
          <pc:docMk/>
          <pc:sldMk cId="1987547456" sldId="758"/>
        </pc:sldMkLst>
        <pc:spChg chg="mod">
          <ac:chgData name="MarkAndrew Rogers" userId="fbd1f26338c9b5ce" providerId="LiveId" clId="{C47CDEF9-C59D-4CBB-9E04-6029CCA536F0}" dt="2022-02-03T13:57:29.372" v="94" actId="20577"/>
          <ac:spMkLst>
            <pc:docMk/>
            <pc:sldMk cId="1987547456" sldId="758"/>
            <ac:spMk id="2" creationId="{35B8B528-8902-4E1E-AEA6-85452EC63540}"/>
          </ac:spMkLst>
        </pc:spChg>
        <pc:spChg chg="mod">
          <ac:chgData name="MarkAndrew Rogers" userId="fbd1f26338c9b5ce" providerId="LiveId" clId="{C47CDEF9-C59D-4CBB-9E04-6029CCA536F0}" dt="2022-02-03T13:58:30.518" v="179" actId="20577"/>
          <ac:spMkLst>
            <pc:docMk/>
            <pc:sldMk cId="1987547456" sldId="758"/>
            <ac:spMk id="3" creationId="{31F2E46C-A09C-4D8F-8B86-51C97198AA44}"/>
          </ac:spMkLst>
        </pc:spChg>
      </pc:sldChg>
      <pc:sldChg chg="modSp new mod">
        <pc:chgData name="MarkAndrew Rogers" userId="fbd1f26338c9b5ce" providerId="LiveId" clId="{C47CDEF9-C59D-4CBB-9E04-6029CCA536F0}" dt="2022-02-03T14:02:53.505" v="345" actId="20577"/>
        <pc:sldMkLst>
          <pc:docMk/>
          <pc:sldMk cId="975550595" sldId="759"/>
        </pc:sldMkLst>
        <pc:spChg chg="mod">
          <ac:chgData name="MarkAndrew Rogers" userId="fbd1f26338c9b5ce" providerId="LiveId" clId="{C47CDEF9-C59D-4CBB-9E04-6029CCA536F0}" dt="2022-02-03T13:58:48.707" v="197" actId="20577"/>
          <ac:spMkLst>
            <pc:docMk/>
            <pc:sldMk cId="975550595" sldId="759"/>
            <ac:spMk id="2" creationId="{6E1448E3-A459-4716-BA59-2E2949CA4EB1}"/>
          </ac:spMkLst>
        </pc:spChg>
        <pc:spChg chg="mod">
          <ac:chgData name="MarkAndrew Rogers" userId="fbd1f26338c9b5ce" providerId="LiveId" clId="{C47CDEF9-C59D-4CBB-9E04-6029CCA536F0}" dt="2022-02-03T14:02:53.505" v="345" actId="20577"/>
          <ac:spMkLst>
            <pc:docMk/>
            <pc:sldMk cId="975550595" sldId="759"/>
            <ac:spMk id="3" creationId="{7C5A57C2-42A6-492C-A520-D67DE104F2DD}"/>
          </ac:spMkLst>
        </pc:spChg>
      </pc:sldChg>
      <pc:sldChg chg="addSp delSp modSp new mod">
        <pc:chgData name="MarkAndrew Rogers" userId="fbd1f26338c9b5ce" providerId="LiveId" clId="{C47CDEF9-C59D-4CBB-9E04-6029CCA536F0}" dt="2022-02-03T14:01:35.913" v="248" actId="2711"/>
        <pc:sldMkLst>
          <pc:docMk/>
          <pc:sldMk cId="606660987" sldId="760"/>
        </pc:sldMkLst>
        <pc:spChg chg="mod">
          <ac:chgData name="MarkAndrew Rogers" userId="fbd1f26338c9b5ce" providerId="LiveId" clId="{C47CDEF9-C59D-4CBB-9E04-6029CCA536F0}" dt="2022-02-03T14:00:03.275" v="237" actId="20577"/>
          <ac:spMkLst>
            <pc:docMk/>
            <pc:sldMk cId="606660987" sldId="760"/>
            <ac:spMk id="2" creationId="{7B2EEB5D-9786-4395-A372-F45E78645F55}"/>
          </ac:spMkLst>
        </pc:spChg>
        <pc:spChg chg="mod">
          <ac:chgData name="MarkAndrew Rogers" userId="fbd1f26338c9b5ce" providerId="LiveId" clId="{C47CDEF9-C59D-4CBB-9E04-6029CCA536F0}" dt="2022-02-03T14:01:35.913" v="248" actId="2711"/>
          <ac:spMkLst>
            <pc:docMk/>
            <pc:sldMk cId="606660987" sldId="760"/>
            <ac:spMk id="3" creationId="{203108E2-65C5-4DFB-A8D7-766A06625B36}"/>
          </ac:spMkLst>
        </pc:spChg>
        <pc:spChg chg="add del">
          <ac:chgData name="MarkAndrew Rogers" userId="fbd1f26338c9b5ce" providerId="LiveId" clId="{C47CDEF9-C59D-4CBB-9E04-6029CCA536F0}" dt="2022-02-03T14:00:27.139" v="240" actId="22"/>
          <ac:spMkLst>
            <pc:docMk/>
            <pc:sldMk cId="606660987" sldId="760"/>
            <ac:spMk id="5" creationId="{7C56E0DB-5B0E-4C7E-AE76-B18C571100E9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B64239-6A1B-4768-AB8F-E586ABB929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6E1BBB-E14F-4F6F-93D0-BEEDA0F9C9A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Sprint Review</a:t>
          </a:r>
          <a:endParaRPr lang="en-US" dirty="0"/>
        </a:p>
      </dgm:t>
    </dgm:pt>
    <dgm:pt modelId="{391BFCE4-FB57-42E7-A0F9-94BE9B8FAE0F}" type="parTrans" cxnId="{2D407F25-FF5E-4928-B45D-BCD0685B2099}">
      <dgm:prSet/>
      <dgm:spPr/>
      <dgm:t>
        <a:bodyPr/>
        <a:lstStyle/>
        <a:p>
          <a:endParaRPr lang="en-US"/>
        </a:p>
      </dgm:t>
    </dgm:pt>
    <dgm:pt modelId="{E1AE0CB5-2A8E-491A-BF9B-8BF063638B42}" type="sibTrans" cxnId="{2D407F25-FF5E-4928-B45D-BCD0685B2099}">
      <dgm:prSet/>
      <dgm:spPr/>
      <dgm:t>
        <a:bodyPr/>
        <a:lstStyle/>
        <a:p>
          <a:endParaRPr lang="en-US"/>
        </a:p>
      </dgm:t>
    </dgm:pt>
    <dgm:pt modelId="{BFD1E6FE-B008-48FB-A1C6-1508A632E6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Roles that should attend</a:t>
          </a:r>
          <a:endParaRPr lang="en-US" dirty="0"/>
        </a:p>
      </dgm:t>
    </dgm:pt>
    <dgm:pt modelId="{4728B10D-F739-4B44-A32A-CC0FC61AF39C}" type="parTrans" cxnId="{7FE701E7-9A8A-416C-942E-DCC29F467A0A}">
      <dgm:prSet/>
      <dgm:spPr/>
      <dgm:t>
        <a:bodyPr/>
        <a:lstStyle/>
        <a:p>
          <a:endParaRPr lang="en-US"/>
        </a:p>
      </dgm:t>
    </dgm:pt>
    <dgm:pt modelId="{74702176-D08D-4E3D-8E46-DA67AA5FDE31}" type="sibTrans" cxnId="{7FE701E7-9A8A-416C-942E-DCC29F467A0A}">
      <dgm:prSet/>
      <dgm:spPr/>
      <dgm:t>
        <a:bodyPr/>
        <a:lstStyle/>
        <a:p>
          <a:endParaRPr lang="en-US"/>
        </a:p>
      </dgm:t>
    </dgm:pt>
    <dgm:pt modelId="{82FBEBC3-95B5-40AF-AB0D-E9EC7828BFC0}" type="pres">
      <dgm:prSet presAssocID="{1BB64239-6A1B-4768-AB8F-E586ABB9292D}" presName="root" presStyleCnt="0">
        <dgm:presLayoutVars>
          <dgm:dir/>
          <dgm:resizeHandles val="exact"/>
        </dgm:presLayoutVars>
      </dgm:prSet>
      <dgm:spPr/>
    </dgm:pt>
    <dgm:pt modelId="{082153D8-4BF0-4C3A-8826-A162E75EB21E}" type="pres">
      <dgm:prSet presAssocID="{8C6E1BBB-E14F-4F6F-93D0-BEEDA0F9C9A5}" presName="compNode" presStyleCnt="0"/>
      <dgm:spPr/>
    </dgm:pt>
    <dgm:pt modelId="{0E1ECFB9-6DEB-484D-A11B-48F7AB01E8D6}" type="pres">
      <dgm:prSet presAssocID="{8C6E1BBB-E14F-4F6F-93D0-BEEDA0F9C9A5}" presName="bgRect" presStyleLbl="bgShp" presStyleIdx="0" presStyleCnt="2" custScaleY="69573"/>
      <dgm:spPr/>
    </dgm:pt>
    <dgm:pt modelId="{3B49007C-C7EC-4807-B2C5-C47609E7AA2A}" type="pres">
      <dgm:prSet presAssocID="{8C6E1BBB-E14F-4F6F-93D0-BEEDA0F9C9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3A3C372-A206-4912-8E99-8C0D4285D07F}" type="pres">
      <dgm:prSet presAssocID="{8C6E1BBB-E14F-4F6F-93D0-BEEDA0F9C9A5}" presName="spaceRect" presStyleCnt="0"/>
      <dgm:spPr/>
    </dgm:pt>
    <dgm:pt modelId="{8E0DE15F-9F32-4358-9305-41A1E9D3ABD8}" type="pres">
      <dgm:prSet presAssocID="{8C6E1BBB-E14F-4F6F-93D0-BEEDA0F9C9A5}" presName="parTx" presStyleLbl="revTx" presStyleIdx="0" presStyleCnt="2">
        <dgm:presLayoutVars>
          <dgm:chMax val="0"/>
          <dgm:chPref val="0"/>
        </dgm:presLayoutVars>
      </dgm:prSet>
      <dgm:spPr/>
    </dgm:pt>
    <dgm:pt modelId="{52584313-02BD-4ED0-82B4-A384BE14024C}" type="pres">
      <dgm:prSet presAssocID="{E1AE0CB5-2A8E-491A-BF9B-8BF063638B42}" presName="sibTrans" presStyleCnt="0"/>
      <dgm:spPr/>
    </dgm:pt>
    <dgm:pt modelId="{FC1C8337-B0AF-482B-916D-E2DAAD694847}" type="pres">
      <dgm:prSet presAssocID="{BFD1E6FE-B008-48FB-A1C6-1508A632E6B8}" presName="compNode" presStyleCnt="0"/>
      <dgm:spPr/>
    </dgm:pt>
    <dgm:pt modelId="{7DF2A197-C5E9-4968-9635-FBC84E85DC38}" type="pres">
      <dgm:prSet presAssocID="{BFD1E6FE-B008-48FB-A1C6-1508A632E6B8}" presName="bgRect" presStyleLbl="bgShp" presStyleIdx="1" presStyleCnt="2" custScaleY="60259"/>
      <dgm:spPr/>
    </dgm:pt>
    <dgm:pt modelId="{7E608227-D227-45EF-A151-A2B2EFEF96F2}" type="pres">
      <dgm:prSet presAssocID="{BFD1E6FE-B008-48FB-A1C6-1508A632E6B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1409D-EA1B-4284-A1AE-C30716A35316}" type="pres">
      <dgm:prSet presAssocID="{BFD1E6FE-B008-48FB-A1C6-1508A632E6B8}" presName="spaceRect" presStyleCnt="0"/>
      <dgm:spPr/>
    </dgm:pt>
    <dgm:pt modelId="{88B6A7BB-BB14-456C-959F-D6A99CD58C62}" type="pres">
      <dgm:prSet presAssocID="{BFD1E6FE-B008-48FB-A1C6-1508A632E6B8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D407F25-FF5E-4928-B45D-BCD0685B2099}" srcId="{1BB64239-6A1B-4768-AB8F-E586ABB9292D}" destId="{8C6E1BBB-E14F-4F6F-93D0-BEEDA0F9C9A5}" srcOrd="0" destOrd="0" parTransId="{391BFCE4-FB57-42E7-A0F9-94BE9B8FAE0F}" sibTransId="{E1AE0CB5-2A8E-491A-BF9B-8BF063638B42}"/>
    <dgm:cxn modelId="{15598147-57A7-424E-9DBC-FAFEA4729CAD}" type="presOf" srcId="{1BB64239-6A1B-4768-AB8F-E586ABB9292D}" destId="{82FBEBC3-95B5-40AF-AB0D-E9EC7828BFC0}" srcOrd="0" destOrd="0" presId="urn:microsoft.com/office/officeart/2018/2/layout/IconVerticalSolidList"/>
    <dgm:cxn modelId="{89AA4CD5-1914-43FB-B199-D65445D03033}" type="presOf" srcId="{8C6E1BBB-E14F-4F6F-93D0-BEEDA0F9C9A5}" destId="{8E0DE15F-9F32-4358-9305-41A1E9D3ABD8}" srcOrd="0" destOrd="0" presId="urn:microsoft.com/office/officeart/2018/2/layout/IconVerticalSolidList"/>
    <dgm:cxn modelId="{7FE701E7-9A8A-416C-942E-DCC29F467A0A}" srcId="{1BB64239-6A1B-4768-AB8F-E586ABB9292D}" destId="{BFD1E6FE-B008-48FB-A1C6-1508A632E6B8}" srcOrd="1" destOrd="0" parTransId="{4728B10D-F739-4B44-A32A-CC0FC61AF39C}" sibTransId="{74702176-D08D-4E3D-8E46-DA67AA5FDE31}"/>
    <dgm:cxn modelId="{AE11D8F4-BEEE-4BB9-9953-F8A2B7518F62}" type="presOf" srcId="{BFD1E6FE-B008-48FB-A1C6-1508A632E6B8}" destId="{88B6A7BB-BB14-456C-959F-D6A99CD58C62}" srcOrd="0" destOrd="0" presId="urn:microsoft.com/office/officeart/2018/2/layout/IconVerticalSolidList"/>
    <dgm:cxn modelId="{D27F214C-7CA9-4CAB-9BE8-51EBE3F3EACA}" type="presParOf" srcId="{82FBEBC3-95B5-40AF-AB0D-E9EC7828BFC0}" destId="{082153D8-4BF0-4C3A-8826-A162E75EB21E}" srcOrd="0" destOrd="0" presId="urn:microsoft.com/office/officeart/2018/2/layout/IconVerticalSolidList"/>
    <dgm:cxn modelId="{B346CB70-81E1-4F9D-9285-48BBAEBCF794}" type="presParOf" srcId="{082153D8-4BF0-4C3A-8826-A162E75EB21E}" destId="{0E1ECFB9-6DEB-484D-A11B-48F7AB01E8D6}" srcOrd="0" destOrd="0" presId="urn:microsoft.com/office/officeart/2018/2/layout/IconVerticalSolidList"/>
    <dgm:cxn modelId="{B63D8CD2-DB7C-4404-A3E0-743EC669329B}" type="presParOf" srcId="{082153D8-4BF0-4C3A-8826-A162E75EB21E}" destId="{3B49007C-C7EC-4807-B2C5-C47609E7AA2A}" srcOrd="1" destOrd="0" presId="urn:microsoft.com/office/officeart/2018/2/layout/IconVerticalSolidList"/>
    <dgm:cxn modelId="{F3048160-29CE-4F2C-AF88-96B7E1A56D6E}" type="presParOf" srcId="{082153D8-4BF0-4C3A-8826-A162E75EB21E}" destId="{A3A3C372-A206-4912-8E99-8C0D4285D07F}" srcOrd="2" destOrd="0" presId="urn:microsoft.com/office/officeart/2018/2/layout/IconVerticalSolidList"/>
    <dgm:cxn modelId="{60B032F3-5925-4EFB-A1A2-EE5AAC571CB4}" type="presParOf" srcId="{082153D8-4BF0-4C3A-8826-A162E75EB21E}" destId="{8E0DE15F-9F32-4358-9305-41A1E9D3ABD8}" srcOrd="3" destOrd="0" presId="urn:microsoft.com/office/officeart/2018/2/layout/IconVerticalSolidList"/>
    <dgm:cxn modelId="{2E76D9CD-F701-48F6-88D4-899262BA15D0}" type="presParOf" srcId="{82FBEBC3-95B5-40AF-AB0D-E9EC7828BFC0}" destId="{52584313-02BD-4ED0-82B4-A384BE14024C}" srcOrd="1" destOrd="0" presId="urn:microsoft.com/office/officeart/2018/2/layout/IconVerticalSolidList"/>
    <dgm:cxn modelId="{9A865EA8-A6FF-45BB-93F7-4D9D52D1C3DD}" type="presParOf" srcId="{82FBEBC3-95B5-40AF-AB0D-E9EC7828BFC0}" destId="{FC1C8337-B0AF-482B-916D-E2DAAD694847}" srcOrd="2" destOrd="0" presId="urn:microsoft.com/office/officeart/2018/2/layout/IconVerticalSolidList"/>
    <dgm:cxn modelId="{01562749-5E92-4AC1-9B06-E13BAC4F628B}" type="presParOf" srcId="{FC1C8337-B0AF-482B-916D-E2DAAD694847}" destId="{7DF2A197-C5E9-4968-9635-FBC84E85DC38}" srcOrd="0" destOrd="0" presId="urn:microsoft.com/office/officeart/2018/2/layout/IconVerticalSolidList"/>
    <dgm:cxn modelId="{91C86CD3-6605-40A0-9072-2B669EA72334}" type="presParOf" srcId="{FC1C8337-B0AF-482B-916D-E2DAAD694847}" destId="{7E608227-D227-45EF-A151-A2B2EFEF96F2}" srcOrd="1" destOrd="0" presId="urn:microsoft.com/office/officeart/2018/2/layout/IconVerticalSolidList"/>
    <dgm:cxn modelId="{14BDADAB-E1AA-4E11-8EA6-0F4F0C2BEBCC}" type="presParOf" srcId="{FC1C8337-B0AF-482B-916D-E2DAAD694847}" destId="{2451409D-EA1B-4284-A1AE-C30716A35316}" srcOrd="2" destOrd="0" presId="urn:microsoft.com/office/officeart/2018/2/layout/IconVerticalSolidList"/>
    <dgm:cxn modelId="{FAAC7EE1-B8D2-4A1C-9D11-0B3524ECF86D}" type="presParOf" srcId="{FC1C8337-B0AF-482B-916D-E2DAAD694847}" destId="{88B6A7BB-BB14-456C-959F-D6A99CD58C6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055BB1-2217-4AB6-BA1A-2C1AC1D1F0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8DE00-F6FD-445F-A1AB-5D1127DBF4A7}">
      <dgm:prSet custT="1"/>
      <dgm:spPr/>
      <dgm:t>
        <a:bodyPr/>
        <a:lstStyle/>
        <a:p>
          <a:r>
            <a:rPr lang="en-GB" sz="2400" b="0" dirty="0"/>
            <a:t>Is held at the end of the sprint to inspect the work done and adapt the product backlog. </a:t>
          </a:r>
          <a:endParaRPr lang="en-US" sz="2400" dirty="0"/>
        </a:p>
      </dgm:t>
    </dgm:pt>
    <dgm:pt modelId="{96891805-58BF-4F5F-BFE5-F7A6D3FF4258}" type="parTrans" cxnId="{78B19A20-8D6C-428A-8AE0-004E37431569}">
      <dgm:prSet/>
      <dgm:spPr/>
      <dgm:t>
        <a:bodyPr/>
        <a:lstStyle/>
        <a:p>
          <a:endParaRPr lang="en-US"/>
        </a:p>
      </dgm:t>
    </dgm:pt>
    <dgm:pt modelId="{51EFD4ED-9703-4A5F-AAD8-138BD2108BD4}" type="sibTrans" cxnId="{78B19A20-8D6C-428A-8AE0-004E37431569}">
      <dgm:prSet/>
      <dgm:spPr/>
      <dgm:t>
        <a:bodyPr/>
        <a:lstStyle/>
        <a:p>
          <a:endParaRPr lang="en-US"/>
        </a:p>
      </dgm:t>
    </dgm:pt>
    <dgm:pt modelId="{385D3564-D42C-48CD-87C1-4DB67A4C5D6C}">
      <dgm:prSet custT="1"/>
      <dgm:spPr/>
      <dgm:t>
        <a:bodyPr/>
        <a:lstStyle/>
        <a:p>
          <a:r>
            <a:rPr lang="en-GB" sz="2400" b="0" dirty="0"/>
            <a:t>The following roles should attend</a:t>
          </a:r>
          <a:endParaRPr lang="en-US" sz="2400" dirty="0"/>
        </a:p>
      </dgm:t>
    </dgm:pt>
    <dgm:pt modelId="{18BA0BDA-82E3-4321-9940-4F365B16F23E}" type="parTrans" cxnId="{0FE313A2-6489-45F3-9BE5-5F6E63856F9B}">
      <dgm:prSet/>
      <dgm:spPr/>
      <dgm:t>
        <a:bodyPr/>
        <a:lstStyle/>
        <a:p>
          <a:endParaRPr lang="en-US"/>
        </a:p>
      </dgm:t>
    </dgm:pt>
    <dgm:pt modelId="{2B96190C-589B-4F98-887C-3DC89BB6B1A0}" type="sibTrans" cxnId="{0FE313A2-6489-45F3-9BE5-5F6E63856F9B}">
      <dgm:prSet/>
      <dgm:spPr/>
      <dgm:t>
        <a:bodyPr/>
        <a:lstStyle/>
        <a:p>
          <a:endParaRPr lang="en-US"/>
        </a:p>
      </dgm:t>
    </dgm:pt>
    <dgm:pt modelId="{F56CE4CE-3A78-460E-80C3-0596488118F4}">
      <dgm:prSet custT="1"/>
      <dgm:spPr/>
      <dgm:t>
        <a:bodyPr/>
        <a:lstStyle/>
        <a:p>
          <a:r>
            <a:rPr lang="en-GB" sz="2800" b="0" dirty="0"/>
            <a:t>The development team</a:t>
          </a:r>
          <a:endParaRPr lang="en-US" sz="2800" dirty="0"/>
        </a:p>
      </dgm:t>
    </dgm:pt>
    <dgm:pt modelId="{8645B4AA-8513-4B34-B1E3-58643B7CAE4E}" type="parTrans" cxnId="{6854FEFF-2C72-4AFA-87E8-68712D304D25}">
      <dgm:prSet/>
      <dgm:spPr/>
      <dgm:t>
        <a:bodyPr/>
        <a:lstStyle/>
        <a:p>
          <a:endParaRPr lang="en-US"/>
        </a:p>
      </dgm:t>
    </dgm:pt>
    <dgm:pt modelId="{5BAE2EB2-6162-42CA-8AFE-1D2AEB4BF084}" type="sibTrans" cxnId="{6854FEFF-2C72-4AFA-87E8-68712D304D25}">
      <dgm:prSet/>
      <dgm:spPr/>
      <dgm:t>
        <a:bodyPr/>
        <a:lstStyle/>
        <a:p>
          <a:endParaRPr lang="en-US"/>
        </a:p>
      </dgm:t>
    </dgm:pt>
    <dgm:pt modelId="{AB1517E7-06CD-48AB-B0CD-0C7AD3557EF2}">
      <dgm:prSet custT="1"/>
      <dgm:spPr/>
      <dgm:t>
        <a:bodyPr/>
        <a:lstStyle/>
        <a:p>
          <a:r>
            <a:rPr lang="en-GB" sz="2800" b="0" dirty="0"/>
            <a:t>Product owner</a:t>
          </a:r>
          <a:endParaRPr lang="en-US" sz="2800" dirty="0"/>
        </a:p>
      </dgm:t>
    </dgm:pt>
    <dgm:pt modelId="{24A1E3C9-2D3F-4FE2-969A-B9FBBA8D8CC7}" type="parTrans" cxnId="{9C72BCE8-26CF-4DBD-A5D0-8E5796A188AF}">
      <dgm:prSet/>
      <dgm:spPr/>
      <dgm:t>
        <a:bodyPr/>
        <a:lstStyle/>
        <a:p>
          <a:endParaRPr lang="en-US"/>
        </a:p>
      </dgm:t>
    </dgm:pt>
    <dgm:pt modelId="{3E0B296E-A2B1-4E18-9A5C-7F8AFDCF7481}" type="sibTrans" cxnId="{9C72BCE8-26CF-4DBD-A5D0-8E5796A188AF}">
      <dgm:prSet/>
      <dgm:spPr/>
      <dgm:t>
        <a:bodyPr/>
        <a:lstStyle/>
        <a:p>
          <a:endParaRPr lang="en-US"/>
        </a:p>
      </dgm:t>
    </dgm:pt>
    <dgm:pt modelId="{BBF64713-5E74-4F44-AA54-140708E80629}">
      <dgm:prSet custT="1"/>
      <dgm:spPr/>
      <dgm:t>
        <a:bodyPr/>
        <a:lstStyle/>
        <a:p>
          <a:r>
            <a:rPr lang="en-GB" sz="2800" b="0" dirty="0"/>
            <a:t>Scrum Master </a:t>
          </a:r>
          <a:endParaRPr lang="en-US" sz="2800" dirty="0"/>
        </a:p>
      </dgm:t>
    </dgm:pt>
    <dgm:pt modelId="{108A4359-45A7-4551-A1C1-B4E5A1283246}" type="parTrans" cxnId="{0205B418-CE2F-4643-AE4D-0BF4BE1C0753}">
      <dgm:prSet/>
      <dgm:spPr/>
      <dgm:t>
        <a:bodyPr/>
        <a:lstStyle/>
        <a:p>
          <a:endParaRPr lang="en-US"/>
        </a:p>
      </dgm:t>
    </dgm:pt>
    <dgm:pt modelId="{9FAFFADD-D2CA-4B98-8BEB-7A795CE973DA}" type="sibTrans" cxnId="{0205B418-CE2F-4643-AE4D-0BF4BE1C0753}">
      <dgm:prSet/>
      <dgm:spPr/>
      <dgm:t>
        <a:bodyPr/>
        <a:lstStyle/>
        <a:p>
          <a:endParaRPr lang="en-US"/>
        </a:p>
      </dgm:t>
    </dgm:pt>
    <dgm:pt modelId="{301968B9-C46E-4174-941A-1C0896194428}">
      <dgm:prSet custT="1"/>
      <dgm:spPr/>
      <dgm:t>
        <a:bodyPr/>
        <a:lstStyle/>
        <a:p>
          <a:r>
            <a:rPr lang="en-GB" sz="2800" b="0" dirty="0"/>
            <a:t>Key stakeholders</a:t>
          </a:r>
          <a:endParaRPr lang="en-US" sz="2800" dirty="0"/>
        </a:p>
      </dgm:t>
    </dgm:pt>
    <dgm:pt modelId="{64BA8E78-605E-4F52-A676-58432A2B6767}" type="parTrans" cxnId="{B8684D9A-0BA0-46B1-9A17-702082ADDF9A}">
      <dgm:prSet/>
      <dgm:spPr/>
      <dgm:t>
        <a:bodyPr/>
        <a:lstStyle/>
        <a:p>
          <a:endParaRPr lang="en-US"/>
        </a:p>
      </dgm:t>
    </dgm:pt>
    <dgm:pt modelId="{665B02BA-0464-4485-A707-782A6671ED63}" type="sibTrans" cxnId="{B8684D9A-0BA0-46B1-9A17-702082ADDF9A}">
      <dgm:prSet/>
      <dgm:spPr/>
      <dgm:t>
        <a:bodyPr/>
        <a:lstStyle/>
        <a:p>
          <a:endParaRPr lang="en-US"/>
        </a:p>
      </dgm:t>
    </dgm:pt>
    <dgm:pt modelId="{BA1BA405-8592-46C1-A9A9-C045349F70CC}">
      <dgm:prSet custT="1"/>
      <dgm:spPr/>
      <dgm:t>
        <a:bodyPr/>
        <a:lstStyle/>
        <a:p>
          <a:endParaRPr lang="en-US" sz="2800" dirty="0"/>
        </a:p>
      </dgm:t>
    </dgm:pt>
    <dgm:pt modelId="{D9BD77C3-7EEB-4407-BB47-CA0FF7923650}" type="parTrans" cxnId="{14C02FE5-C535-4644-A8DE-2C2301537C3A}">
      <dgm:prSet/>
      <dgm:spPr/>
      <dgm:t>
        <a:bodyPr/>
        <a:lstStyle/>
        <a:p>
          <a:endParaRPr lang="en-GB"/>
        </a:p>
      </dgm:t>
    </dgm:pt>
    <dgm:pt modelId="{69764A1A-B965-445A-815F-AA034BD6685B}" type="sibTrans" cxnId="{14C02FE5-C535-4644-A8DE-2C2301537C3A}">
      <dgm:prSet/>
      <dgm:spPr/>
      <dgm:t>
        <a:bodyPr/>
        <a:lstStyle/>
        <a:p>
          <a:endParaRPr lang="en-GB"/>
        </a:p>
      </dgm:t>
    </dgm:pt>
    <dgm:pt modelId="{0C61FC9B-BCDE-42CD-8C85-83D665EDB645}" type="pres">
      <dgm:prSet presAssocID="{71055BB1-2217-4AB6-BA1A-2C1AC1D1F079}" presName="linear" presStyleCnt="0">
        <dgm:presLayoutVars>
          <dgm:animLvl val="lvl"/>
          <dgm:resizeHandles val="exact"/>
        </dgm:presLayoutVars>
      </dgm:prSet>
      <dgm:spPr/>
    </dgm:pt>
    <dgm:pt modelId="{0E3D067C-8147-4152-A5EA-EC47D345BBB9}" type="pres">
      <dgm:prSet presAssocID="{63A8DE00-F6FD-445F-A1AB-5D1127DBF4A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18E6835-A3D1-4396-B84F-67103147D5ED}" type="pres">
      <dgm:prSet presAssocID="{51EFD4ED-9703-4A5F-AAD8-138BD2108BD4}" presName="spacer" presStyleCnt="0"/>
      <dgm:spPr/>
    </dgm:pt>
    <dgm:pt modelId="{996CD2E7-7BFE-4B82-9BCE-F926072AE5FF}" type="pres">
      <dgm:prSet presAssocID="{385D3564-D42C-48CD-87C1-4DB67A4C5D6C}" presName="parentText" presStyleLbl="node1" presStyleIdx="1" presStyleCnt="2" custScaleY="40296">
        <dgm:presLayoutVars>
          <dgm:chMax val="0"/>
          <dgm:bulletEnabled val="1"/>
        </dgm:presLayoutVars>
      </dgm:prSet>
      <dgm:spPr/>
    </dgm:pt>
    <dgm:pt modelId="{393A9ABD-7F39-431B-86E0-55AE17918A6A}" type="pres">
      <dgm:prSet presAssocID="{385D3564-D42C-48CD-87C1-4DB67A4C5D6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205B418-CE2F-4643-AE4D-0BF4BE1C0753}" srcId="{385D3564-D42C-48CD-87C1-4DB67A4C5D6C}" destId="{BBF64713-5E74-4F44-AA54-140708E80629}" srcOrd="3" destOrd="0" parTransId="{108A4359-45A7-4551-A1C1-B4E5A1283246}" sibTransId="{9FAFFADD-D2CA-4B98-8BEB-7A795CE973DA}"/>
    <dgm:cxn modelId="{78B19A20-8D6C-428A-8AE0-004E37431569}" srcId="{71055BB1-2217-4AB6-BA1A-2C1AC1D1F079}" destId="{63A8DE00-F6FD-445F-A1AB-5D1127DBF4A7}" srcOrd="0" destOrd="0" parTransId="{96891805-58BF-4F5F-BFE5-F7A6D3FF4258}" sibTransId="{51EFD4ED-9703-4A5F-AAD8-138BD2108BD4}"/>
    <dgm:cxn modelId="{555F0C21-57ED-41CA-AEDF-5CBAE6FDB028}" type="presOf" srcId="{BBF64713-5E74-4F44-AA54-140708E80629}" destId="{393A9ABD-7F39-431B-86E0-55AE17918A6A}" srcOrd="0" destOrd="3" presId="urn:microsoft.com/office/officeart/2005/8/layout/vList2"/>
    <dgm:cxn modelId="{6890C045-A295-4D0B-95CC-B22D5D497567}" type="presOf" srcId="{301968B9-C46E-4174-941A-1C0896194428}" destId="{393A9ABD-7F39-431B-86E0-55AE17918A6A}" srcOrd="0" destOrd="4" presId="urn:microsoft.com/office/officeart/2005/8/layout/vList2"/>
    <dgm:cxn modelId="{6A585568-0C32-4CA8-889A-953750BA7540}" type="presOf" srcId="{F56CE4CE-3A78-460E-80C3-0596488118F4}" destId="{393A9ABD-7F39-431B-86E0-55AE17918A6A}" srcOrd="0" destOrd="1" presId="urn:microsoft.com/office/officeart/2005/8/layout/vList2"/>
    <dgm:cxn modelId="{DDADC86A-BB8E-4340-933F-3CE74EB61350}" type="presOf" srcId="{AB1517E7-06CD-48AB-B0CD-0C7AD3557EF2}" destId="{393A9ABD-7F39-431B-86E0-55AE17918A6A}" srcOrd="0" destOrd="2" presId="urn:microsoft.com/office/officeart/2005/8/layout/vList2"/>
    <dgm:cxn modelId="{78114292-BB59-4366-B914-1902862699E0}" type="presOf" srcId="{63A8DE00-F6FD-445F-A1AB-5D1127DBF4A7}" destId="{0E3D067C-8147-4152-A5EA-EC47D345BBB9}" srcOrd="0" destOrd="0" presId="urn:microsoft.com/office/officeart/2005/8/layout/vList2"/>
    <dgm:cxn modelId="{B8684D9A-0BA0-46B1-9A17-702082ADDF9A}" srcId="{385D3564-D42C-48CD-87C1-4DB67A4C5D6C}" destId="{301968B9-C46E-4174-941A-1C0896194428}" srcOrd="4" destOrd="0" parTransId="{64BA8E78-605E-4F52-A676-58432A2B6767}" sibTransId="{665B02BA-0464-4485-A707-782A6671ED63}"/>
    <dgm:cxn modelId="{0FE313A2-6489-45F3-9BE5-5F6E63856F9B}" srcId="{71055BB1-2217-4AB6-BA1A-2C1AC1D1F079}" destId="{385D3564-D42C-48CD-87C1-4DB67A4C5D6C}" srcOrd="1" destOrd="0" parTransId="{18BA0BDA-82E3-4321-9940-4F365B16F23E}" sibTransId="{2B96190C-589B-4F98-887C-3DC89BB6B1A0}"/>
    <dgm:cxn modelId="{14C02FE5-C535-4644-A8DE-2C2301537C3A}" srcId="{385D3564-D42C-48CD-87C1-4DB67A4C5D6C}" destId="{BA1BA405-8592-46C1-A9A9-C045349F70CC}" srcOrd="0" destOrd="0" parTransId="{D9BD77C3-7EEB-4407-BB47-CA0FF7923650}" sibTransId="{69764A1A-B965-445A-815F-AA034BD6685B}"/>
    <dgm:cxn modelId="{9C72BCE8-26CF-4DBD-A5D0-8E5796A188AF}" srcId="{385D3564-D42C-48CD-87C1-4DB67A4C5D6C}" destId="{AB1517E7-06CD-48AB-B0CD-0C7AD3557EF2}" srcOrd="2" destOrd="0" parTransId="{24A1E3C9-2D3F-4FE2-969A-B9FBBA8D8CC7}" sibTransId="{3E0B296E-A2B1-4E18-9A5C-7F8AFDCF7481}"/>
    <dgm:cxn modelId="{0BE9E4F7-C7E4-4CA7-9483-5D3D27106C42}" type="presOf" srcId="{71055BB1-2217-4AB6-BA1A-2C1AC1D1F079}" destId="{0C61FC9B-BCDE-42CD-8C85-83D665EDB645}" srcOrd="0" destOrd="0" presId="urn:microsoft.com/office/officeart/2005/8/layout/vList2"/>
    <dgm:cxn modelId="{42AF4BFB-55D3-4D4A-9549-9FDB6C259F65}" type="presOf" srcId="{385D3564-D42C-48CD-87C1-4DB67A4C5D6C}" destId="{996CD2E7-7BFE-4B82-9BCE-F926072AE5FF}" srcOrd="0" destOrd="0" presId="urn:microsoft.com/office/officeart/2005/8/layout/vList2"/>
    <dgm:cxn modelId="{68F7F7FD-8EE1-4B5E-BD1D-F5BCD7A2622F}" type="presOf" srcId="{BA1BA405-8592-46C1-A9A9-C045349F70CC}" destId="{393A9ABD-7F39-431B-86E0-55AE17918A6A}" srcOrd="0" destOrd="0" presId="urn:microsoft.com/office/officeart/2005/8/layout/vList2"/>
    <dgm:cxn modelId="{6854FEFF-2C72-4AFA-87E8-68712D304D25}" srcId="{385D3564-D42C-48CD-87C1-4DB67A4C5D6C}" destId="{F56CE4CE-3A78-460E-80C3-0596488118F4}" srcOrd="1" destOrd="0" parTransId="{8645B4AA-8513-4B34-B1E3-58643B7CAE4E}" sibTransId="{5BAE2EB2-6162-42CA-8AFE-1D2AEB4BF084}"/>
    <dgm:cxn modelId="{4EEB74D8-CAB3-4EC1-9266-A5A3B5A19507}" type="presParOf" srcId="{0C61FC9B-BCDE-42CD-8C85-83D665EDB645}" destId="{0E3D067C-8147-4152-A5EA-EC47D345BBB9}" srcOrd="0" destOrd="0" presId="urn:microsoft.com/office/officeart/2005/8/layout/vList2"/>
    <dgm:cxn modelId="{0494CB7C-DC89-4CB3-812B-7F824E9D7279}" type="presParOf" srcId="{0C61FC9B-BCDE-42CD-8C85-83D665EDB645}" destId="{F18E6835-A3D1-4396-B84F-67103147D5ED}" srcOrd="1" destOrd="0" presId="urn:microsoft.com/office/officeart/2005/8/layout/vList2"/>
    <dgm:cxn modelId="{2F65030D-FB59-4C70-9861-C7E1E6E67956}" type="presParOf" srcId="{0C61FC9B-BCDE-42CD-8C85-83D665EDB645}" destId="{996CD2E7-7BFE-4B82-9BCE-F926072AE5FF}" srcOrd="2" destOrd="0" presId="urn:microsoft.com/office/officeart/2005/8/layout/vList2"/>
    <dgm:cxn modelId="{2214FEF1-2503-4E6F-B12E-1CF2342EB44B}" type="presParOf" srcId="{0C61FC9B-BCDE-42CD-8C85-83D665EDB645}" destId="{393A9ABD-7F39-431B-86E0-55AE17918A6A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A506F2-7620-4A53-B15B-61BD9907D41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EAE1A-2912-4B8A-B81D-43DAEA854695}">
      <dgm:prSet/>
      <dgm:spPr/>
      <dgm:t>
        <a:bodyPr/>
        <a:lstStyle/>
        <a:p>
          <a:r>
            <a:rPr lang="en-GB"/>
            <a:t>In the sprint review meeting:</a:t>
          </a:r>
          <a:endParaRPr lang="en-US"/>
        </a:p>
      </dgm:t>
    </dgm:pt>
    <dgm:pt modelId="{B71F0963-31C4-4DA3-9F7E-45E47C229356}" type="parTrans" cxnId="{627917A8-DA64-4B59-B80A-6CE5DAFBFF69}">
      <dgm:prSet/>
      <dgm:spPr/>
      <dgm:t>
        <a:bodyPr/>
        <a:lstStyle/>
        <a:p>
          <a:endParaRPr lang="en-US"/>
        </a:p>
      </dgm:t>
    </dgm:pt>
    <dgm:pt modelId="{7EACF745-DE0D-4C38-9B00-9C28D1EAA7C2}" type="sibTrans" cxnId="{627917A8-DA64-4B59-B80A-6CE5DAFBFF69}">
      <dgm:prSet/>
      <dgm:spPr/>
      <dgm:t>
        <a:bodyPr/>
        <a:lstStyle/>
        <a:p>
          <a:endParaRPr lang="en-US"/>
        </a:p>
      </dgm:t>
    </dgm:pt>
    <dgm:pt modelId="{304D2FAA-324E-4AC9-AF7A-A1BE6F43FE63}">
      <dgm:prSet/>
      <dgm:spPr/>
      <dgm:t>
        <a:bodyPr/>
        <a:lstStyle/>
        <a:p>
          <a:r>
            <a:rPr lang="en-GB"/>
            <a:t>The development team demonstrates what work was done, </a:t>
          </a:r>
          <a:br>
            <a:rPr lang="en-GB"/>
          </a:br>
          <a:r>
            <a:rPr lang="en-GB"/>
            <a:t>and answers any questions</a:t>
          </a:r>
          <a:br>
            <a:rPr lang="en-GB"/>
          </a:br>
          <a:endParaRPr lang="en-US" dirty="0"/>
        </a:p>
      </dgm:t>
    </dgm:pt>
    <dgm:pt modelId="{4A219E6C-C91F-4E9F-80C3-359B75BBA8DF}" type="parTrans" cxnId="{4FEC56BD-0444-4AE9-81C8-D59C76FE0918}">
      <dgm:prSet/>
      <dgm:spPr/>
      <dgm:t>
        <a:bodyPr/>
        <a:lstStyle/>
        <a:p>
          <a:endParaRPr lang="en-US"/>
        </a:p>
      </dgm:t>
    </dgm:pt>
    <dgm:pt modelId="{C2E13C5F-C6C9-4D91-A09E-6D725706FA88}" type="sibTrans" cxnId="{4FEC56BD-0444-4AE9-81C8-D59C76FE0918}">
      <dgm:prSet/>
      <dgm:spPr/>
      <dgm:t>
        <a:bodyPr/>
        <a:lstStyle/>
        <a:p>
          <a:endParaRPr lang="en-US"/>
        </a:p>
      </dgm:t>
    </dgm:pt>
    <dgm:pt modelId="{1337E8BD-9251-442E-A21A-686E5C805590}">
      <dgm:prSet/>
      <dgm:spPr/>
      <dgm:t>
        <a:bodyPr/>
        <a:lstStyle/>
        <a:p>
          <a:r>
            <a:rPr lang="en-GB"/>
            <a:t>The product owner discusses the product backlog as it stands</a:t>
          </a:r>
          <a:endParaRPr lang="en-US" dirty="0"/>
        </a:p>
      </dgm:t>
    </dgm:pt>
    <dgm:pt modelId="{1CAA3900-083C-4921-A1B8-D533FDE41C94}" type="parTrans" cxnId="{CDBFCA44-9D1A-439C-BE88-B3D28BD946E2}">
      <dgm:prSet/>
      <dgm:spPr/>
      <dgm:t>
        <a:bodyPr/>
        <a:lstStyle/>
        <a:p>
          <a:endParaRPr lang="en-US"/>
        </a:p>
      </dgm:t>
    </dgm:pt>
    <dgm:pt modelId="{5F09F955-B3EE-406E-97AE-5E34F6C601FA}" type="sibTrans" cxnId="{CDBFCA44-9D1A-439C-BE88-B3D28BD946E2}">
      <dgm:prSet/>
      <dgm:spPr/>
      <dgm:t>
        <a:bodyPr/>
        <a:lstStyle/>
        <a:p>
          <a:endParaRPr lang="en-US"/>
        </a:p>
      </dgm:t>
    </dgm:pt>
    <dgm:pt modelId="{B28F09A9-F265-420D-8B6C-C6BF2C500FE0}">
      <dgm:prSet/>
      <dgm:spPr/>
      <dgm:t>
        <a:bodyPr/>
        <a:lstStyle/>
        <a:p>
          <a:r>
            <a:rPr lang="en-GB"/>
            <a:t>The entire group collaborates on what to do next, to provide valuable input to future sprint planning</a:t>
          </a:r>
          <a:endParaRPr lang="en-US" dirty="0"/>
        </a:p>
      </dgm:t>
    </dgm:pt>
    <dgm:pt modelId="{E1B85B35-2D76-4756-A061-A73DEE48B15A}" type="parTrans" cxnId="{3266E39D-CB27-43DA-9B91-7C4739771A6D}">
      <dgm:prSet/>
      <dgm:spPr/>
      <dgm:t>
        <a:bodyPr/>
        <a:lstStyle/>
        <a:p>
          <a:endParaRPr lang="en-US"/>
        </a:p>
      </dgm:t>
    </dgm:pt>
    <dgm:pt modelId="{66BD3A05-208E-40B4-8553-C0BCA4CAC1BF}" type="sibTrans" cxnId="{3266E39D-CB27-43DA-9B91-7C4739771A6D}">
      <dgm:prSet/>
      <dgm:spPr/>
      <dgm:t>
        <a:bodyPr/>
        <a:lstStyle/>
        <a:p>
          <a:endParaRPr lang="en-US"/>
        </a:p>
      </dgm:t>
    </dgm:pt>
    <dgm:pt modelId="{84D1DACF-3797-42DE-B1D9-35D7B989368F}" type="pres">
      <dgm:prSet presAssocID="{22A506F2-7620-4A53-B15B-61BD9907D412}" presName="diagram" presStyleCnt="0">
        <dgm:presLayoutVars>
          <dgm:dir/>
          <dgm:resizeHandles val="exact"/>
        </dgm:presLayoutVars>
      </dgm:prSet>
      <dgm:spPr/>
    </dgm:pt>
    <dgm:pt modelId="{E2BEC1A8-DF02-4226-8E4E-B006C751A4E0}" type="pres">
      <dgm:prSet presAssocID="{136EAE1A-2912-4B8A-B81D-43DAEA854695}" presName="node" presStyleLbl="node1" presStyleIdx="0" presStyleCnt="2" custScaleX="211789">
        <dgm:presLayoutVars>
          <dgm:bulletEnabled val="1"/>
        </dgm:presLayoutVars>
      </dgm:prSet>
      <dgm:spPr/>
    </dgm:pt>
    <dgm:pt modelId="{58A4DB3D-7B43-4ECA-9195-A1684809C4E5}" type="pres">
      <dgm:prSet presAssocID="{7EACF745-DE0D-4C38-9B00-9C28D1EAA7C2}" presName="sibTrans" presStyleLbl="sibTrans2D1" presStyleIdx="0" presStyleCnt="1"/>
      <dgm:spPr/>
    </dgm:pt>
    <dgm:pt modelId="{78AE38FA-93B6-446D-8919-38DFEE5A49D4}" type="pres">
      <dgm:prSet presAssocID="{7EACF745-DE0D-4C38-9B00-9C28D1EAA7C2}" presName="connectorText" presStyleLbl="sibTrans2D1" presStyleIdx="0" presStyleCnt="1"/>
      <dgm:spPr/>
    </dgm:pt>
    <dgm:pt modelId="{41F2DBC5-2B60-4826-A5BF-7E7FA63F85EF}" type="pres">
      <dgm:prSet presAssocID="{B28F09A9-F265-420D-8B6C-C6BF2C500FE0}" presName="node" presStyleLbl="node1" presStyleIdx="1" presStyleCnt="2" custScaleX="211789" custLinFactNeighborY="-4056">
        <dgm:presLayoutVars>
          <dgm:bulletEnabled val="1"/>
        </dgm:presLayoutVars>
      </dgm:prSet>
      <dgm:spPr/>
    </dgm:pt>
  </dgm:ptLst>
  <dgm:cxnLst>
    <dgm:cxn modelId="{EAE46019-8D00-4A68-BB23-B7DFBC88BE3B}" type="presOf" srcId="{304D2FAA-324E-4AC9-AF7A-A1BE6F43FE63}" destId="{E2BEC1A8-DF02-4226-8E4E-B006C751A4E0}" srcOrd="0" destOrd="1" presId="urn:microsoft.com/office/officeart/2005/8/layout/process5"/>
    <dgm:cxn modelId="{CDBFCA44-9D1A-439C-BE88-B3D28BD946E2}" srcId="{136EAE1A-2912-4B8A-B81D-43DAEA854695}" destId="{1337E8BD-9251-442E-A21A-686E5C805590}" srcOrd="1" destOrd="0" parTransId="{1CAA3900-083C-4921-A1B8-D533FDE41C94}" sibTransId="{5F09F955-B3EE-406E-97AE-5E34F6C601FA}"/>
    <dgm:cxn modelId="{EC6C3145-A71C-4059-8415-AAD456175B4D}" type="presOf" srcId="{B28F09A9-F265-420D-8B6C-C6BF2C500FE0}" destId="{41F2DBC5-2B60-4826-A5BF-7E7FA63F85EF}" srcOrd="0" destOrd="0" presId="urn:microsoft.com/office/officeart/2005/8/layout/process5"/>
    <dgm:cxn modelId="{894ED669-4C56-4BEE-83FF-FE64FCF012B9}" type="presOf" srcId="{7EACF745-DE0D-4C38-9B00-9C28D1EAA7C2}" destId="{78AE38FA-93B6-446D-8919-38DFEE5A49D4}" srcOrd="1" destOrd="0" presId="urn:microsoft.com/office/officeart/2005/8/layout/process5"/>
    <dgm:cxn modelId="{3772344F-D27C-409A-9DB8-A4CB36F2BFDF}" type="presOf" srcId="{7EACF745-DE0D-4C38-9B00-9C28D1EAA7C2}" destId="{58A4DB3D-7B43-4ECA-9195-A1684809C4E5}" srcOrd="0" destOrd="0" presId="urn:microsoft.com/office/officeart/2005/8/layout/process5"/>
    <dgm:cxn modelId="{E97BA958-9E47-4019-964E-559EB87FAB19}" type="presOf" srcId="{1337E8BD-9251-442E-A21A-686E5C805590}" destId="{E2BEC1A8-DF02-4226-8E4E-B006C751A4E0}" srcOrd="0" destOrd="2" presId="urn:microsoft.com/office/officeart/2005/8/layout/process5"/>
    <dgm:cxn modelId="{A9981659-1D27-4F42-932F-3F34BB14C05B}" type="presOf" srcId="{136EAE1A-2912-4B8A-B81D-43DAEA854695}" destId="{E2BEC1A8-DF02-4226-8E4E-B006C751A4E0}" srcOrd="0" destOrd="0" presId="urn:microsoft.com/office/officeart/2005/8/layout/process5"/>
    <dgm:cxn modelId="{3266E39D-CB27-43DA-9B91-7C4739771A6D}" srcId="{22A506F2-7620-4A53-B15B-61BD9907D412}" destId="{B28F09A9-F265-420D-8B6C-C6BF2C500FE0}" srcOrd="1" destOrd="0" parTransId="{E1B85B35-2D76-4756-A061-A73DEE48B15A}" sibTransId="{66BD3A05-208E-40B4-8553-C0BCA4CAC1BF}"/>
    <dgm:cxn modelId="{627917A8-DA64-4B59-B80A-6CE5DAFBFF69}" srcId="{22A506F2-7620-4A53-B15B-61BD9907D412}" destId="{136EAE1A-2912-4B8A-B81D-43DAEA854695}" srcOrd="0" destOrd="0" parTransId="{B71F0963-31C4-4DA3-9F7E-45E47C229356}" sibTransId="{7EACF745-DE0D-4C38-9B00-9C28D1EAA7C2}"/>
    <dgm:cxn modelId="{4FEC56BD-0444-4AE9-81C8-D59C76FE0918}" srcId="{136EAE1A-2912-4B8A-B81D-43DAEA854695}" destId="{304D2FAA-324E-4AC9-AF7A-A1BE6F43FE63}" srcOrd="0" destOrd="0" parTransId="{4A219E6C-C91F-4E9F-80C3-359B75BBA8DF}" sibTransId="{C2E13C5F-C6C9-4D91-A09E-6D725706FA88}"/>
    <dgm:cxn modelId="{0F2B38D4-7353-414B-B2BE-211AA6C39CF9}" type="presOf" srcId="{22A506F2-7620-4A53-B15B-61BD9907D412}" destId="{84D1DACF-3797-42DE-B1D9-35D7B989368F}" srcOrd="0" destOrd="0" presId="urn:microsoft.com/office/officeart/2005/8/layout/process5"/>
    <dgm:cxn modelId="{28AA6654-9E61-4869-9709-0996FC58F4E4}" type="presParOf" srcId="{84D1DACF-3797-42DE-B1D9-35D7B989368F}" destId="{E2BEC1A8-DF02-4226-8E4E-B006C751A4E0}" srcOrd="0" destOrd="0" presId="urn:microsoft.com/office/officeart/2005/8/layout/process5"/>
    <dgm:cxn modelId="{CBE0F564-8491-4CAA-8141-DBFA8C2F9C7F}" type="presParOf" srcId="{84D1DACF-3797-42DE-B1D9-35D7B989368F}" destId="{58A4DB3D-7B43-4ECA-9195-A1684809C4E5}" srcOrd="1" destOrd="0" presId="urn:microsoft.com/office/officeart/2005/8/layout/process5"/>
    <dgm:cxn modelId="{D7280976-055B-498A-B3B3-F2FC277952D3}" type="presParOf" srcId="{58A4DB3D-7B43-4ECA-9195-A1684809C4E5}" destId="{78AE38FA-93B6-446D-8919-38DFEE5A49D4}" srcOrd="0" destOrd="0" presId="urn:microsoft.com/office/officeart/2005/8/layout/process5"/>
    <dgm:cxn modelId="{B167B4C8-F4D5-4789-BC90-E6C5CF0FD7AA}" type="presParOf" srcId="{84D1DACF-3797-42DE-B1D9-35D7B989368F}" destId="{41F2DBC5-2B60-4826-A5BF-7E7FA63F85EF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742CAA-0CEB-4891-8EF2-E461C1267F4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4546D94-1632-47DF-8899-15CD3AA845B1}">
      <dgm:prSet/>
      <dgm:spPr/>
      <dgm:t>
        <a:bodyPr/>
        <a:lstStyle/>
        <a:p>
          <a:pPr>
            <a:defRPr cap="all"/>
          </a:pPr>
          <a:r>
            <a:rPr lang="en-GB" b="1" i="0"/>
            <a:t>Demo the work to </a:t>
          </a:r>
          <a:r>
            <a:rPr lang="en-GB" b="1"/>
            <a:t>the </a:t>
          </a:r>
          <a:r>
            <a:rPr lang="en-GB" b="1" i="0"/>
            <a:t>stakeholders: </a:t>
          </a:r>
          <a:r>
            <a:rPr lang="en-GB" b="0" i="0"/>
            <a:t>The features and user stories completed during the sprint.</a:t>
          </a:r>
          <a:endParaRPr lang="en-US"/>
        </a:p>
      </dgm:t>
    </dgm:pt>
    <dgm:pt modelId="{2D92F67F-C5EC-4E8D-9206-52A3266DAF72}" type="parTrans" cxnId="{A0476EF3-656D-4B89-8E03-3B12C9F80254}">
      <dgm:prSet/>
      <dgm:spPr/>
      <dgm:t>
        <a:bodyPr/>
        <a:lstStyle/>
        <a:p>
          <a:endParaRPr lang="en-US"/>
        </a:p>
      </dgm:t>
    </dgm:pt>
    <dgm:pt modelId="{ACF60D4D-3D1A-41D9-AA7E-1834C9FAB1FC}" type="sibTrans" cxnId="{A0476EF3-656D-4B89-8E03-3B12C9F80254}">
      <dgm:prSet/>
      <dgm:spPr/>
      <dgm:t>
        <a:bodyPr/>
        <a:lstStyle/>
        <a:p>
          <a:endParaRPr lang="en-US"/>
        </a:p>
      </dgm:t>
    </dgm:pt>
    <dgm:pt modelId="{FC0D1700-3D80-43DE-964A-C03F48D3DC48}">
      <dgm:prSet/>
      <dgm:spPr/>
      <dgm:t>
        <a:bodyPr/>
        <a:lstStyle/>
        <a:p>
          <a:pPr>
            <a:defRPr cap="all"/>
          </a:pPr>
          <a:r>
            <a:rPr lang="en-GB" b="1" i="0"/>
            <a:t>Achievements: </a:t>
          </a:r>
          <a:r>
            <a:rPr lang="en-GB" b="0" i="0"/>
            <a:t>Celebrate successes and recognize team members for their efforts</a:t>
          </a:r>
          <a:endParaRPr lang="en-US"/>
        </a:p>
      </dgm:t>
    </dgm:pt>
    <dgm:pt modelId="{2F340843-65DF-49EA-9DEF-FE5B4A20EF42}" type="parTrans" cxnId="{3A37C592-1FC7-48CE-849C-19DAB80B9599}">
      <dgm:prSet/>
      <dgm:spPr/>
      <dgm:t>
        <a:bodyPr/>
        <a:lstStyle/>
        <a:p>
          <a:endParaRPr lang="en-US"/>
        </a:p>
      </dgm:t>
    </dgm:pt>
    <dgm:pt modelId="{ED8009A9-0BCE-4829-9A46-C1861C6D64C0}" type="sibTrans" cxnId="{3A37C592-1FC7-48CE-849C-19DAB80B9599}">
      <dgm:prSet/>
      <dgm:spPr/>
      <dgm:t>
        <a:bodyPr/>
        <a:lstStyle/>
        <a:p>
          <a:endParaRPr lang="en-US"/>
        </a:p>
      </dgm:t>
    </dgm:pt>
    <dgm:pt modelId="{49FE0BF0-37E0-4C08-90DD-5EBBF8F6CE8A}">
      <dgm:prSet/>
      <dgm:spPr/>
      <dgm:t>
        <a:bodyPr/>
        <a:lstStyle/>
        <a:p>
          <a:pPr>
            <a:defRPr cap="all"/>
          </a:pPr>
          <a:r>
            <a:rPr lang="en-GB" b="1" i="0"/>
            <a:t>Feedback: </a:t>
          </a:r>
          <a:r>
            <a:rPr lang="en-GB" i="0"/>
            <a:t>C</a:t>
          </a:r>
          <a:r>
            <a:rPr lang="en-GB" b="0" i="0"/>
            <a:t>ollect feedback from stakeholders to identify what worked well and what could be improved.</a:t>
          </a:r>
          <a:endParaRPr lang="en-US"/>
        </a:p>
      </dgm:t>
    </dgm:pt>
    <dgm:pt modelId="{B6414409-3C7E-4109-9D05-4976038EB954}" type="parTrans" cxnId="{C31EE46F-0B41-4FBA-9751-D93BF9C1FC23}">
      <dgm:prSet/>
      <dgm:spPr/>
      <dgm:t>
        <a:bodyPr/>
        <a:lstStyle/>
        <a:p>
          <a:endParaRPr lang="en-US"/>
        </a:p>
      </dgm:t>
    </dgm:pt>
    <dgm:pt modelId="{69B80EB5-1F07-4229-88B9-EA698E00B696}" type="sibTrans" cxnId="{C31EE46F-0B41-4FBA-9751-D93BF9C1FC23}">
      <dgm:prSet/>
      <dgm:spPr/>
      <dgm:t>
        <a:bodyPr/>
        <a:lstStyle/>
        <a:p>
          <a:endParaRPr lang="en-US"/>
        </a:p>
      </dgm:t>
    </dgm:pt>
    <dgm:pt modelId="{EC32D082-1416-4889-B243-ABAE108FC40F}">
      <dgm:prSet/>
      <dgm:spPr/>
      <dgm:t>
        <a:bodyPr/>
        <a:lstStyle/>
        <a:p>
          <a:pPr>
            <a:defRPr cap="all"/>
          </a:pPr>
          <a:r>
            <a:rPr lang="en-GB" b="1" i="0"/>
            <a:t>Review of User Stories: </a:t>
          </a:r>
          <a:r>
            <a:rPr lang="en-GB" i="0"/>
            <a:t>D</a:t>
          </a:r>
          <a:r>
            <a:rPr lang="en-GB" b="0" i="0"/>
            <a:t>iscuss each user story and assess if the acceptance criteria were met.</a:t>
          </a:r>
          <a:endParaRPr lang="en-US"/>
        </a:p>
      </dgm:t>
    </dgm:pt>
    <dgm:pt modelId="{08981DAE-EB51-47D2-B024-EC0BFD257A12}" type="parTrans" cxnId="{AD4369C8-D5CF-4D6D-9DBD-20385E6DF5D8}">
      <dgm:prSet/>
      <dgm:spPr/>
      <dgm:t>
        <a:bodyPr/>
        <a:lstStyle/>
        <a:p>
          <a:endParaRPr lang="en-US"/>
        </a:p>
      </dgm:t>
    </dgm:pt>
    <dgm:pt modelId="{26854F9E-541C-4CCC-9417-95E544EC9C6B}" type="sibTrans" cxnId="{AD4369C8-D5CF-4D6D-9DBD-20385E6DF5D8}">
      <dgm:prSet/>
      <dgm:spPr/>
      <dgm:t>
        <a:bodyPr/>
        <a:lstStyle/>
        <a:p>
          <a:endParaRPr lang="en-US"/>
        </a:p>
      </dgm:t>
    </dgm:pt>
    <dgm:pt modelId="{21BDACA0-B75F-476C-99EE-2626D5008242}" type="pres">
      <dgm:prSet presAssocID="{C9742CAA-0CEB-4891-8EF2-E461C1267F4B}" presName="root" presStyleCnt="0">
        <dgm:presLayoutVars>
          <dgm:dir/>
          <dgm:resizeHandles val="exact"/>
        </dgm:presLayoutVars>
      </dgm:prSet>
      <dgm:spPr/>
    </dgm:pt>
    <dgm:pt modelId="{685C3BC2-CD25-472D-ADDF-ED417C9EC0C4}" type="pres">
      <dgm:prSet presAssocID="{B4546D94-1632-47DF-8899-15CD3AA845B1}" presName="compNode" presStyleCnt="0"/>
      <dgm:spPr/>
    </dgm:pt>
    <dgm:pt modelId="{0734B4F2-1265-423F-9934-F5769C3BFA35}" type="pres">
      <dgm:prSet presAssocID="{B4546D94-1632-47DF-8899-15CD3AA845B1}" presName="iconBgRect" presStyleLbl="bgShp" presStyleIdx="0" presStyleCnt="4"/>
      <dgm:spPr/>
    </dgm:pt>
    <dgm:pt modelId="{E6DFE487-FDD6-4966-A2B9-100AFE5C8585}" type="pres">
      <dgm:prSet presAssocID="{B4546D94-1632-47DF-8899-15CD3AA845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34EEA9C7-F194-4165-941A-E5D65BDA15C8}" type="pres">
      <dgm:prSet presAssocID="{B4546D94-1632-47DF-8899-15CD3AA845B1}" presName="spaceRect" presStyleCnt="0"/>
      <dgm:spPr/>
    </dgm:pt>
    <dgm:pt modelId="{F1F96EC0-47B3-4B82-BCCC-23EDCB5A7475}" type="pres">
      <dgm:prSet presAssocID="{B4546D94-1632-47DF-8899-15CD3AA845B1}" presName="textRect" presStyleLbl="revTx" presStyleIdx="0" presStyleCnt="4">
        <dgm:presLayoutVars>
          <dgm:chMax val="1"/>
          <dgm:chPref val="1"/>
        </dgm:presLayoutVars>
      </dgm:prSet>
      <dgm:spPr/>
    </dgm:pt>
    <dgm:pt modelId="{DE4E8DDB-535C-4FB0-A348-A807B407D3B3}" type="pres">
      <dgm:prSet presAssocID="{ACF60D4D-3D1A-41D9-AA7E-1834C9FAB1FC}" presName="sibTrans" presStyleCnt="0"/>
      <dgm:spPr/>
    </dgm:pt>
    <dgm:pt modelId="{7060807B-5A91-4ABC-91A3-5B375F25A450}" type="pres">
      <dgm:prSet presAssocID="{FC0D1700-3D80-43DE-964A-C03F48D3DC48}" presName="compNode" presStyleCnt="0"/>
      <dgm:spPr/>
    </dgm:pt>
    <dgm:pt modelId="{5A5B17A9-1054-4031-9F86-EDF40BC8A2B6}" type="pres">
      <dgm:prSet presAssocID="{FC0D1700-3D80-43DE-964A-C03F48D3DC48}" presName="iconBgRect" presStyleLbl="bgShp" presStyleIdx="1" presStyleCnt="4"/>
      <dgm:spPr/>
    </dgm:pt>
    <dgm:pt modelId="{7105740B-B5DD-4E4E-8E72-70F9E08300B2}" type="pres">
      <dgm:prSet presAssocID="{FC0D1700-3D80-43DE-964A-C03F48D3DC4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ophy"/>
        </a:ext>
      </dgm:extLst>
    </dgm:pt>
    <dgm:pt modelId="{FF6EE762-8FB7-42BB-B487-BE4C1F7D2592}" type="pres">
      <dgm:prSet presAssocID="{FC0D1700-3D80-43DE-964A-C03F48D3DC48}" presName="spaceRect" presStyleCnt="0"/>
      <dgm:spPr/>
    </dgm:pt>
    <dgm:pt modelId="{7CF50212-29DC-4A00-BCDE-AC67E80C5FB8}" type="pres">
      <dgm:prSet presAssocID="{FC0D1700-3D80-43DE-964A-C03F48D3DC48}" presName="textRect" presStyleLbl="revTx" presStyleIdx="1" presStyleCnt="4">
        <dgm:presLayoutVars>
          <dgm:chMax val="1"/>
          <dgm:chPref val="1"/>
        </dgm:presLayoutVars>
      </dgm:prSet>
      <dgm:spPr/>
    </dgm:pt>
    <dgm:pt modelId="{4CD63D8D-C7BF-435D-B3E1-D3C37B08C445}" type="pres">
      <dgm:prSet presAssocID="{ED8009A9-0BCE-4829-9A46-C1861C6D64C0}" presName="sibTrans" presStyleCnt="0"/>
      <dgm:spPr/>
    </dgm:pt>
    <dgm:pt modelId="{7C098327-8B4E-41F4-8778-0343654E8E0E}" type="pres">
      <dgm:prSet presAssocID="{49FE0BF0-37E0-4C08-90DD-5EBBF8F6CE8A}" presName="compNode" presStyleCnt="0"/>
      <dgm:spPr/>
    </dgm:pt>
    <dgm:pt modelId="{DEF102C8-7276-47F5-A1EB-8200A0789D22}" type="pres">
      <dgm:prSet presAssocID="{49FE0BF0-37E0-4C08-90DD-5EBBF8F6CE8A}" presName="iconBgRect" presStyleLbl="bgShp" presStyleIdx="2" presStyleCnt="4"/>
      <dgm:spPr/>
    </dgm:pt>
    <dgm:pt modelId="{D3EBD4A2-B171-4112-8EFF-25998D073967}" type="pres">
      <dgm:prSet presAssocID="{49FE0BF0-37E0-4C08-90DD-5EBBF8F6CE8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7A2BBEDD-90AD-4B31-BB7A-E90B6C39D56D}" type="pres">
      <dgm:prSet presAssocID="{49FE0BF0-37E0-4C08-90DD-5EBBF8F6CE8A}" presName="spaceRect" presStyleCnt="0"/>
      <dgm:spPr/>
    </dgm:pt>
    <dgm:pt modelId="{56D4997B-7B7D-445E-B0DE-7E48EADB9911}" type="pres">
      <dgm:prSet presAssocID="{49FE0BF0-37E0-4C08-90DD-5EBBF8F6CE8A}" presName="textRect" presStyleLbl="revTx" presStyleIdx="2" presStyleCnt="4">
        <dgm:presLayoutVars>
          <dgm:chMax val="1"/>
          <dgm:chPref val="1"/>
        </dgm:presLayoutVars>
      </dgm:prSet>
      <dgm:spPr/>
    </dgm:pt>
    <dgm:pt modelId="{279AE044-2309-47AE-A186-1E067E377936}" type="pres">
      <dgm:prSet presAssocID="{69B80EB5-1F07-4229-88B9-EA698E00B696}" presName="sibTrans" presStyleCnt="0"/>
      <dgm:spPr/>
    </dgm:pt>
    <dgm:pt modelId="{89A58404-4F8A-46BA-B3F4-18EB5106D825}" type="pres">
      <dgm:prSet presAssocID="{EC32D082-1416-4889-B243-ABAE108FC40F}" presName="compNode" presStyleCnt="0"/>
      <dgm:spPr/>
    </dgm:pt>
    <dgm:pt modelId="{E1ADCCD7-4261-4846-82FD-51CFDF296412}" type="pres">
      <dgm:prSet presAssocID="{EC32D082-1416-4889-B243-ABAE108FC40F}" presName="iconBgRect" presStyleLbl="bgShp" presStyleIdx="3" presStyleCnt="4"/>
      <dgm:spPr/>
    </dgm:pt>
    <dgm:pt modelId="{EC84BB57-2CCC-4995-8F09-0F5791D5CE93}" type="pres">
      <dgm:prSet presAssocID="{EC32D082-1416-4889-B243-ABAE108FC4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BF0EA5EC-50B3-4D98-B911-237DB4D78746}" type="pres">
      <dgm:prSet presAssocID="{EC32D082-1416-4889-B243-ABAE108FC40F}" presName="spaceRect" presStyleCnt="0"/>
      <dgm:spPr/>
    </dgm:pt>
    <dgm:pt modelId="{BD06D020-F66B-41F8-AEE4-DE26B6B9F966}" type="pres">
      <dgm:prSet presAssocID="{EC32D082-1416-4889-B243-ABAE108FC40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45D711-5898-43EF-BE9E-B3576644A5A6}" type="presOf" srcId="{49FE0BF0-37E0-4C08-90DD-5EBBF8F6CE8A}" destId="{56D4997B-7B7D-445E-B0DE-7E48EADB9911}" srcOrd="0" destOrd="0" presId="urn:microsoft.com/office/officeart/2018/5/layout/IconCircleLabelList"/>
    <dgm:cxn modelId="{293CD922-19EB-4CA9-A547-0866B1560A84}" type="presOf" srcId="{B4546D94-1632-47DF-8899-15CD3AA845B1}" destId="{F1F96EC0-47B3-4B82-BCCC-23EDCB5A7475}" srcOrd="0" destOrd="0" presId="urn:microsoft.com/office/officeart/2018/5/layout/IconCircleLabelList"/>
    <dgm:cxn modelId="{AE690723-4DDE-46F5-B221-02FFEEC565FD}" type="presOf" srcId="{C9742CAA-0CEB-4891-8EF2-E461C1267F4B}" destId="{21BDACA0-B75F-476C-99EE-2626D5008242}" srcOrd="0" destOrd="0" presId="urn:microsoft.com/office/officeart/2018/5/layout/IconCircleLabelList"/>
    <dgm:cxn modelId="{0DFB305F-C595-4F62-8A5E-A548D7C0CBAE}" type="presOf" srcId="{EC32D082-1416-4889-B243-ABAE108FC40F}" destId="{BD06D020-F66B-41F8-AEE4-DE26B6B9F966}" srcOrd="0" destOrd="0" presId="urn:microsoft.com/office/officeart/2018/5/layout/IconCircleLabelList"/>
    <dgm:cxn modelId="{C31EE46F-0B41-4FBA-9751-D93BF9C1FC23}" srcId="{C9742CAA-0CEB-4891-8EF2-E461C1267F4B}" destId="{49FE0BF0-37E0-4C08-90DD-5EBBF8F6CE8A}" srcOrd="2" destOrd="0" parTransId="{B6414409-3C7E-4109-9D05-4976038EB954}" sibTransId="{69B80EB5-1F07-4229-88B9-EA698E00B696}"/>
    <dgm:cxn modelId="{3A37C592-1FC7-48CE-849C-19DAB80B9599}" srcId="{C9742CAA-0CEB-4891-8EF2-E461C1267F4B}" destId="{FC0D1700-3D80-43DE-964A-C03F48D3DC48}" srcOrd="1" destOrd="0" parTransId="{2F340843-65DF-49EA-9DEF-FE5B4A20EF42}" sibTransId="{ED8009A9-0BCE-4829-9A46-C1861C6D64C0}"/>
    <dgm:cxn modelId="{AD4369C8-D5CF-4D6D-9DBD-20385E6DF5D8}" srcId="{C9742CAA-0CEB-4891-8EF2-E461C1267F4B}" destId="{EC32D082-1416-4889-B243-ABAE108FC40F}" srcOrd="3" destOrd="0" parTransId="{08981DAE-EB51-47D2-B024-EC0BFD257A12}" sibTransId="{26854F9E-541C-4CCC-9417-95E544EC9C6B}"/>
    <dgm:cxn modelId="{9693D4DA-706C-4DE3-BA4E-A4E9C1175E68}" type="presOf" srcId="{FC0D1700-3D80-43DE-964A-C03F48D3DC48}" destId="{7CF50212-29DC-4A00-BCDE-AC67E80C5FB8}" srcOrd="0" destOrd="0" presId="urn:microsoft.com/office/officeart/2018/5/layout/IconCircleLabelList"/>
    <dgm:cxn modelId="{A0476EF3-656D-4B89-8E03-3B12C9F80254}" srcId="{C9742CAA-0CEB-4891-8EF2-E461C1267F4B}" destId="{B4546D94-1632-47DF-8899-15CD3AA845B1}" srcOrd="0" destOrd="0" parTransId="{2D92F67F-C5EC-4E8D-9206-52A3266DAF72}" sibTransId="{ACF60D4D-3D1A-41D9-AA7E-1834C9FAB1FC}"/>
    <dgm:cxn modelId="{26AF604D-56C4-4236-B0D3-1880E8E8D3D2}" type="presParOf" srcId="{21BDACA0-B75F-476C-99EE-2626D5008242}" destId="{685C3BC2-CD25-472D-ADDF-ED417C9EC0C4}" srcOrd="0" destOrd="0" presId="urn:microsoft.com/office/officeart/2018/5/layout/IconCircleLabelList"/>
    <dgm:cxn modelId="{8251E571-88E6-4158-9F72-7A39608E1D73}" type="presParOf" srcId="{685C3BC2-CD25-472D-ADDF-ED417C9EC0C4}" destId="{0734B4F2-1265-423F-9934-F5769C3BFA35}" srcOrd="0" destOrd="0" presId="urn:microsoft.com/office/officeart/2018/5/layout/IconCircleLabelList"/>
    <dgm:cxn modelId="{DC054563-3D09-4921-8A55-530BA115CC92}" type="presParOf" srcId="{685C3BC2-CD25-472D-ADDF-ED417C9EC0C4}" destId="{E6DFE487-FDD6-4966-A2B9-100AFE5C8585}" srcOrd="1" destOrd="0" presId="urn:microsoft.com/office/officeart/2018/5/layout/IconCircleLabelList"/>
    <dgm:cxn modelId="{46C1C863-521C-419E-BAFF-416CF96274BF}" type="presParOf" srcId="{685C3BC2-CD25-472D-ADDF-ED417C9EC0C4}" destId="{34EEA9C7-F194-4165-941A-E5D65BDA15C8}" srcOrd="2" destOrd="0" presId="urn:microsoft.com/office/officeart/2018/5/layout/IconCircleLabelList"/>
    <dgm:cxn modelId="{061B4A7C-7C9D-41B2-941E-B2A6D9CD1ACB}" type="presParOf" srcId="{685C3BC2-CD25-472D-ADDF-ED417C9EC0C4}" destId="{F1F96EC0-47B3-4B82-BCCC-23EDCB5A7475}" srcOrd="3" destOrd="0" presId="urn:microsoft.com/office/officeart/2018/5/layout/IconCircleLabelList"/>
    <dgm:cxn modelId="{8D865CBE-F829-4079-AF48-EA6C39E9DA09}" type="presParOf" srcId="{21BDACA0-B75F-476C-99EE-2626D5008242}" destId="{DE4E8DDB-535C-4FB0-A348-A807B407D3B3}" srcOrd="1" destOrd="0" presId="urn:microsoft.com/office/officeart/2018/5/layout/IconCircleLabelList"/>
    <dgm:cxn modelId="{A013EDEE-BE2B-4354-A1B3-BCE09ECB2C8F}" type="presParOf" srcId="{21BDACA0-B75F-476C-99EE-2626D5008242}" destId="{7060807B-5A91-4ABC-91A3-5B375F25A450}" srcOrd="2" destOrd="0" presId="urn:microsoft.com/office/officeart/2018/5/layout/IconCircleLabelList"/>
    <dgm:cxn modelId="{D31CDE94-4813-4F2E-8A54-E52800544553}" type="presParOf" srcId="{7060807B-5A91-4ABC-91A3-5B375F25A450}" destId="{5A5B17A9-1054-4031-9F86-EDF40BC8A2B6}" srcOrd="0" destOrd="0" presId="urn:microsoft.com/office/officeart/2018/5/layout/IconCircleLabelList"/>
    <dgm:cxn modelId="{F26AE9C0-9429-42EA-8BBC-C1754DAE3049}" type="presParOf" srcId="{7060807B-5A91-4ABC-91A3-5B375F25A450}" destId="{7105740B-B5DD-4E4E-8E72-70F9E08300B2}" srcOrd="1" destOrd="0" presId="urn:microsoft.com/office/officeart/2018/5/layout/IconCircleLabelList"/>
    <dgm:cxn modelId="{C3C89416-4F3D-4B08-9D6C-FB5D3352B515}" type="presParOf" srcId="{7060807B-5A91-4ABC-91A3-5B375F25A450}" destId="{FF6EE762-8FB7-42BB-B487-BE4C1F7D2592}" srcOrd="2" destOrd="0" presId="urn:microsoft.com/office/officeart/2018/5/layout/IconCircleLabelList"/>
    <dgm:cxn modelId="{F871C27A-8C9D-4F73-A977-66BEDF5F92E3}" type="presParOf" srcId="{7060807B-5A91-4ABC-91A3-5B375F25A450}" destId="{7CF50212-29DC-4A00-BCDE-AC67E80C5FB8}" srcOrd="3" destOrd="0" presId="urn:microsoft.com/office/officeart/2018/5/layout/IconCircleLabelList"/>
    <dgm:cxn modelId="{32F4BD39-A2ED-419D-AF51-1DC64F9DB0E8}" type="presParOf" srcId="{21BDACA0-B75F-476C-99EE-2626D5008242}" destId="{4CD63D8D-C7BF-435D-B3E1-D3C37B08C445}" srcOrd="3" destOrd="0" presId="urn:microsoft.com/office/officeart/2018/5/layout/IconCircleLabelList"/>
    <dgm:cxn modelId="{09594E61-8987-4108-A996-BD11200E4FF9}" type="presParOf" srcId="{21BDACA0-B75F-476C-99EE-2626D5008242}" destId="{7C098327-8B4E-41F4-8778-0343654E8E0E}" srcOrd="4" destOrd="0" presId="urn:microsoft.com/office/officeart/2018/5/layout/IconCircleLabelList"/>
    <dgm:cxn modelId="{2803D6C8-ADF3-415F-A904-461482927264}" type="presParOf" srcId="{7C098327-8B4E-41F4-8778-0343654E8E0E}" destId="{DEF102C8-7276-47F5-A1EB-8200A0789D22}" srcOrd="0" destOrd="0" presId="urn:microsoft.com/office/officeart/2018/5/layout/IconCircleLabelList"/>
    <dgm:cxn modelId="{BAEDFB45-C3D7-44CD-9EE5-42FE49D9ACBC}" type="presParOf" srcId="{7C098327-8B4E-41F4-8778-0343654E8E0E}" destId="{D3EBD4A2-B171-4112-8EFF-25998D073967}" srcOrd="1" destOrd="0" presId="urn:microsoft.com/office/officeart/2018/5/layout/IconCircleLabelList"/>
    <dgm:cxn modelId="{455A935B-50DE-4F7C-A7D6-E4886822E55F}" type="presParOf" srcId="{7C098327-8B4E-41F4-8778-0343654E8E0E}" destId="{7A2BBEDD-90AD-4B31-BB7A-E90B6C39D56D}" srcOrd="2" destOrd="0" presId="urn:microsoft.com/office/officeart/2018/5/layout/IconCircleLabelList"/>
    <dgm:cxn modelId="{B99696DA-4F24-4ABB-BE05-45BD1A8C42BC}" type="presParOf" srcId="{7C098327-8B4E-41F4-8778-0343654E8E0E}" destId="{56D4997B-7B7D-445E-B0DE-7E48EADB9911}" srcOrd="3" destOrd="0" presId="urn:microsoft.com/office/officeart/2018/5/layout/IconCircleLabelList"/>
    <dgm:cxn modelId="{E35F92E0-9548-47E9-83DF-C6C96874CE0A}" type="presParOf" srcId="{21BDACA0-B75F-476C-99EE-2626D5008242}" destId="{279AE044-2309-47AE-A186-1E067E377936}" srcOrd="5" destOrd="0" presId="urn:microsoft.com/office/officeart/2018/5/layout/IconCircleLabelList"/>
    <dgm:cxn modelId="{5CC6C5C1-7335-454F-B419-8EDD17BF073E}" type="presParOf" srcId="{21BDACA0-B75F-476C-99EE-2626D5008242}" destId="{89A58404-4F8A-46BA-B3F4-18EB5106D825}" srcOrd="6" destOrd="0" presId="urn:microsoft.com/office/officeart/2018/5/layout/IconCircleLabelList"/>
    <dgm:cxn modelId="{0E2D4832-C8B6-4F6B-A39E-F724A1795015}" type="presParOf" srcId="{89A58404-4F8A-46BA-B3F4-18EB5106D825}" destId="{E1ADCCD7-4261-4846-82FD-51CFDF296412}" srcOrd="0" destOrd="0" presId="urn:microsoft.com/office/officeart/2018/5/layout/IconCircleLabelList"/>
    <dgm:cxn modelId="{F5EC3A5F-6761-4212-A030-8FE9F9A11F6C}" type="presParOf" srcId="{89A58404-4F8A-46BA-B3F4-18EB5106D825}" destId="{EC84BB57-2CCC-4995-8F09-0F5791D5CE93}" srcOrd="1" destOrd="0" presId="urn:microsoft.com/office/officeart/2018/5/layout/IconCircleLabelList"/>
    <dgm:cxn modelId="{8CBF7BD0-DF42-4CFD-A079-352546DE925A}" type="presParOf" srcId="{89A58404-4F8A-46BA-B3F4-18EB5106D825}" destId="{BF0EA5EC-50B3-4D98-B911-237DB4D78746}" srcOrd="2" destOrd="0" presId="urn:microsoft.com/office/officeart/2018/5/layout/IconCircleLabelList"/>
    <dgm:cxn modelId="{1D87CB48-73F4-4C44-BC05-00F87B1DDC1C}" type="presParOf" srcId="{89A58404-4F8A-46BA-B3F4-18EB5106D825}" destId="{BD06D020-F66B-41F8-AEE4-DE26B6B9F96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7801CE-C80F-4B1F-8DC2-77BEDB17413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BF6EAF-2514-44A7-BF86-956336989DEE}">
      <dgm:prSet/>
      <dgm:spPr/>
      <dgm:t>
        <a:bodyPr/>
        <a:lstStyle/>
        <a:p>
          <a:r>
            <a:rPr lang="en-GB" b="1" i="0" dirty="0"/>
            <a:t>Product Owner Updates: </a:t>
          </a:r>
          <a:br>
            <a:rPr lang="en-GB" b="1" i="0" dirty="0"/>
          </a:br>
          <a:r>
            <a:rPr lang="en-GB" i="0" dirty="0"/>
            <a:t>U</a:t>
          </a:r>
          <a:r>
            <a:rPr lang="en-GB" b="0" i="0" dirty="0"/>
            <a:t>pdates on the Product Backlog and adjusts priorities based on market conditions or feedback.</a:t>
          </a:r>
          <a:endParaRPr lang="en-US" dirty="0"/>
        </a:p>
      </dgm:t>
    </dgm:pt>
    <dgm:pt modelId="{EFCD213F-FD66-48BD-80A1-7356C68E4080}" type="parTrans" cxnId="{A81C2532-3D9A-49F9-92CB-73D27F0EB904}">
      <dgm:prSet/>
      <dgm:spPr/>
      <dgm:t>
        <a:bodyPr/>
        <a:lstStyle/>
        <a:p>
          <a:endParaRPr lang="en-US"/>
        </a:p>
      </dgm:t>
    </dgm:pt>
    <dgm:pt modelId="{F0B73BE0-EAED-4132-9D40-3E50B90E3D9A}" type="sibTrans" cxnId="{A81C2532-3D9A-49F9-92CB-73D27F0EB904}">
      <dgm:prSet/>
      <dgm:spPr/>
      <dgm:t>
        <a:bodyPr/>
        <a:lstStyle/>
        <a:p>
          <a:endParaRPr lang="en-US"/>
        </a:p>
      </dgm:t>
    </dgm:pt>
    <dgm:pt modelId="{960234CE-8D45-420F-804A-F966160E70B7}">
      <dgm:prSet/>
      <dgm:spPr/>
      <dgm:t>
        <a:bodyPr/>
        <a:lstStyle/>
        <a:p>
          <a:r>
            <a:rPr lang="en-GB" b="1" i="0" dirty="0"/>
            <a:t>Demonstration of Increments: </a:t>
          </a:r>
          <a:br>
            <a:rPr lang="en-GB" b="1" i="0" dirty="0"/>
          </a:br>
          <a:r>
            <a:rPr lang="en-GB" b="0" i="0" dirty="0"/>
            <a:t>Show any extra development that was not part of the user stories such as infrastructure improvements.</a:t>
          </a:r>
          <a:endParaRPr lang="en-US" dirty="0"/>
        </a:p>
      </dgm:t>
    </dgm:pt>
    <dgm:pt modelId="{A2E44BAA-BBEC-4151-99E3-E66D1F7048E1}" type="parTrans" cxnId="{F6663A1B-D800-4A3E-8CCE-E040525ADDA3}">
      <dgm:prSet/>
      <dgm:spPr/>
      <dgm:t>
        <a:bodyPr/>
        <a:lstStyle/>
        <a:p>
          <a:endParaRPr lang="en-US"/>
        </a:p>
      </dgm:t>
    </dgm:pt>
    <dgm:pt modelId="{39051D06-07B3-4C86-B2D7-EBB4A1512DD7}" type="sibTrans" cxnId="{F6663A1B-D800-4A3E-8CCE-E040525ADDA3}">
      <dgm:prSet/>
      <dgm:spPr/>
      <dgm:t>
        <a:bodyPr/>
        <a:lstStyle/>
        <a:p>
          <a:endParaRPr lang="en-US"/>
        </a:p>
      </dgm:t>
    </dgm:pt>
    <dgm:pt modelId="{4F1E49FC-6813-43A1-9C9B-F8240E50F315}">
      <dgm:prSet/>
      <dgm:spPr/>
      <dgm:t>
        <a:bodyPr/>
        <a:lstStyle/>
        <a:p>
          <a:r>
            <a:rPr lang="en-GB" b="1" i="0"/>
            <a:t>Acceptance or Rejection of Work: </a:t>
          </a:r>
          <a:r>
            <a:rPr lang="en-GB" b="0" i="0"/>
            <a:t>Stakeholders may formally accept or reject the work done.</a:t>
          </a:r>
          <a:endParaRPr lang="en-US"/>
        </a:p>
      </dgm:t>
    </dgm:pt>
    <dgm:pt modelId="{CC8650B0-5025-4E14-9B7E-2A19FA647D4B}" type="parTrans" cxnId="{EF612C2B-12F6-4925-B16C-4754428180CE}">
      <dgm:prSet/>
      <dgm:spPr/>
      <dgm:t>
        <a:bodyPr/>
        <a:lstStyle/>
        <a:p>
          <a:endParaRPr lang="en-US"/>
        </a:p>
      </dgm:t>
    </dgm:pt>
    <dgm:pt modelId="{F6D0C25F-CCFD-48AE-9A49-A9B089228434}" type="sibTrans" cxnId="{EF612C2B-12F6-4925-B16C-4754428180CE}">
      <dgm:prSet/>
      <dgm:spPr/>
      <dgm:t>
        <a:bodyPr/>
        <a:lstStyle/>
        <a:p>
          <a:endParaRPr lang="en-US"/>
        </a:p>
      </dgm:t>
    </dgm:pt>
    <dgm:pt modelId="{725F5E88-20A1-4F51-9D7D-40FD014E2423}">
      <dgm:prSet/>
      <dgm:spPr/>
      <dgm:t>
        <a:bodyPr/>
        <a:lstStyle/>
        <a:p>
          <a:r>
            <a:rPr lang="en-GB" b="1" i="0"/>
            <a:t>Discussion on Unfinished Work: </a:t>
          </a:r>
          <a:r>
            <a:rPr lang="en-GB" b="0" i="0"/>
            <a:t>Items that were planned but were not completed</a:t>
          </a:r>
          <a:r>
            <a:rPr lang="en-GB"/>
            <a:t> and </a:t>
          </a:r>
          <a:r>
            <a:rPr lang="en-GB" b="0" i="0"/>
            <a:t>potential adjustments for future sprints.</a:t>
          </a:r>
          <a:endParaRPr lang="en-US"/>
        </a:p>
      </dgm:t>
    </dgm:pt>
    <dgm:pt modelId="{E5B23923-6D37-4193-90F2-B678B5DDE531}" type="parTrans" cxnId="{1E4B475C-FD6B-4EC9-81AB-1E21AD8C8F4E}">
      <dgm:prSet/>
      <dgm:spPr/>
      <dgm:t>
        <a:bodyPr/>
        <a:lstStyle/>
        <a:p>
          <a:endParaRPr lang="en-US"/>
        </a:p>
      </dgm:t>
    </dgm:pt>
    <dgm:pt modelId="{706717DA-0D78-4050-91FB-827F92AAD6FD}" type="sibTrans" cxnId="{1E4B475C-FD6B-4EC9-81AB-1E21AD8C8F4E}">
      <dgm:prSet/>
      <dgm:spPr/>
      <dgm:t>
        <a:bodyPr/>
        <a:lstStyle/>
        <a:p>
          <a:endParaRPr lang="en-US"/>
        </a:p>
      </dgm:t>
    </dgm:pt>
    <dgm:pt modelId="{012CF107-5B6A-4F03-A317-55F9CB3CE818}" type="pres">
      <dgm:prSet presAssocID="{307801CE-C80F-4B1F-8DC2-77BEDB17413F}" presName="root" presStyleCnt="0">
        <dgm:presLayoutVars>
          <dgm:dir/>
          <dgm:resizeHandles val="exact"/>
        </dgm:presLayoutVars>
      </dgm:prSet>
      <dgm:spPr/>
    </dgm:pt>
    <dgm:pt modelId="{857B9C9A-0F4F-485E-87A9-D3DD3BAC7DB5}" type="pres">
      <dgm:prSet presAssocID="{72BF6EAF-2514-44A7-BF86-956336989DEE}" presName="compNode" presStyleCnt="0"/>
      <dgm:spPr/>
    </dgm:pt>
    <dgm:pt modelId="{C08A47E9-BCC7-4E2F-A635-A3F0C14076EF}" type="pres">
      <dgm:prSet presAssocID="{72BF6EAF-2514-44A7-BF86-956336989DE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382BEAF-401F-43D9-9565-AD12463CC0AE}" type="pres">
      <dgm:prSet presAssocID="{72BF6EAF-2514-44A7-BF86-956336989DEE}" presName="spaceRect" presStyleCnt="0"/>
      <dgm:spPr/>
    </dgm:pt>
    <dgm:pt modelId="{58A8904E-2087-479D-AC15-74179B6CCF82}" type="pres">
      <dgm:prSet presAssocID="{72BF6EAF-2514-44A7-BF86-956336989DEE}" presName="textRect" presStyleLbl="revTx" presStyleIdx="0" presStyleCnt="4">
        <dgm:presLayoutVars>
          <dgm:chMax val="1"/>
          <dgm:chPref val="1"/>
        </dgm:presLayoutVars>
      </dgm:prSet>
      <dgm:spPr/>
    </dgm:pt>
    <dgm:pt modelId="{2AAD72CE-EC27-4594-9EC3-071F3F1840EA}" type="pres">
      <dgm:prSet presAssocID="{F0B73BE0-EAED-4132-9D40-3E50B90E3D9A}" presName="sibTrans" presStyleCnt="0"/>
      <dgm:spPr/>
    </dgm:pt>
    <dgm:pt modelId="{B0DF4F09-7310-45DF-BD7E-59451DD085C1}" type="pres">
      <dgm:prSet presAssocID="{960234CE-8D45-420F-804A-F966160E70B7}" presName="compNode" presStyleCnt="0"/>
      <dgm:spPr/>
    </dgm:pt>
    <dgm:pt modelId="{8C8CA674-F2E0-4681-B61F-7FE2A057EC18}" type="pres">
      <dgm:prSet presAssocID="{960234CE-8D45-420F-804A-F966160E70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D4F4BB2-CD42-4AF6-AF43-03EC708547FF}" type="pres">
      <dgm:prSet presAssocID="{960234CE-8D45-420F-804A-F966160E70B7}" presName="spaceRect" presStyleCnt="0"/>
      <dgm:spPr/>
    </dgm:pt>
    <dgm:pt modelId="{CC4AAAC5-BF44-4BC8-9CD1-CD4C773D4256}" type="pres">
      <dgm:prSet presAssocID="{960234CE-8D45-420F-804A-F966160E70B7}" presName="textRect" presStyleLbl="revTx" presStyleIdx="1" presStyleCnt="4">
        <dgm:presLayoutVars>
          <dgm:chMax val="1"/>
          <dgm:chPref val="1"/>
        </dgm:presLayoutVars>
      </dgm:prSet>
      <dgm:spPr/>
    </dgm:pt>
    <dgm:pt modelId="{FBBAD2C2-82A5-4A69-B2BB-468682BFE7A4}" type="pres">
      <dgm:prSet presAssocID="{39051D06-07B3-4C86-B2D7-EBB4A1512DD7}" presName="sibTrans" presStyleCnt="0"/>
      <dgm:spPr/>
    </dgm:pt>
    <dgm:pt modelId="{81DE4FF4-27A2-408A-9135-9BF6643E0044}" type="pres">
      <dgm:prSet presAssocID="{4F1E49FC-6813-43A1-9C9B-F8240E50F315}" presName="compNode" presStyleCnt="0"/>
      <dgm:spPr/>
    </dgm:pt>
    <dgm:pt modelId="{CE1378D8-53A7-405F-B9B9-69628F33B770}" type="pres">
      <dgm:prSet presAssocID="{4F1E49FC-6813-43A1-9C9B-F8240E50F31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92713AAA-8AE6-4188-8223-E595211A31EE}" type="pres">
      <dgm:prSet presAssocID="{4F1E49FC-6813-43A1-9C9B-F8240E50F315}" presName="spaceRect" presStyleCnt="0"/>
      <dgm:spPr/>
    </dgm:pt>
    <dgm:pt modelId="{DC2072FF-CC6C-4D15-B649-053F8CF88237}" type="pres">
      <dgm:prSet presAssocID="{4F1E49FC-6813-43A1-9C9B-F8240E50F315}" presName="textRect" presStyleLbl="revTx" presStyleIdx="2" presStyleCnt="4">
        <dgm:presLayoutVars>
          <dgm:chMax val="1"/>
          <dgm:chPref val="1"/>
        </dgm:presLayoutVars>
      </dgm:prSet>
      <dgm:spPr/>
    </dgm:pt>
    <dgm:pt modelId="{7E63CEA6-CFA0-494D-B26B-08CAAED5892D}" type="pres">
      <dgm:prSet presAssocID="{F6D0C25F-CCFD-48AE-9A49-A9B089228434}" presName="sibTrans" presStyleCnt="0"/>
      <dgm:spPr/>
    </dgm:pt>
    <dgm:pt modelId="{DF41D87F-4BA0-41E4-86D0-E7AA5B6C1BB2}" type="pres">
      <dgm:prSet presAssocID="{725F5E88-20A1-4F51-9D7D-40FD014E2423}" presName="compNode" presStyleCnt="0"/>
      <dgm:spPr/>
    </dgm:pt>
    <dgm:pt modelId="{C5186F5C-07F2-4836-AE8D-E9EF84E1997F}" type="pres">
      <dgm:prSet presAssocID="{725F5E88-20A1-4F51-9D7D-40FD014E242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F8028180-68FD-4768-B734-8FEB96288672}" type="pres">
      <dgm:prSet presAssocID="{725F5E88-20A1-4F51-9D7D-40FD014E2423}" presName="spaceRect" presStyleCnt="0"/>
      <dgm:spPr/>
    </dgm:pt>
    <dgm:pt modelId="{927310A9-7EF4-4F55-B07D-F810B0E039AF}" type="pres">
      <dgm:prSet presAssocID="{725F5E88-20A1-4F51-9D7D-40FD014E242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6757403-8EF8-43C9-A635-ADF821CD3852}" type="presOf" srcId="{725F5E88-20A1-4F51-9D7D-40FD014E2423}" destId="{927310A9-7EF4-4F55-B07D-F810B0E039AF}" srcOrd="0" destOrd="0" presId="urn:microsoft.com/office/officeart/2018/2/layout/IconLabelList"/>
    <dgm:cxn modelId="{F6663A1B-D800-4A3E-8CCE-E040525ADDA3}" srcId="{307801CE-C80F-4B1F-8DC2-77BEDB17413F}" destId="{960234CE-8D45-420F-804A-F966160E70B7}" srcOrd="1" destOrd="0" parTransId="{A2E44BAA-BBEC-4151-99E3-E66D1F7048E1}" sibTransId="{39051D06-07B3-4C86-B2D7-EBB4A1512DD7}"/>
    <dgm:cxn modelId="{0053EB29-98F1-4F79-B2B7-E4E816566FB2}" type="presOf" srcId="{72BF6EAF-2514-44A7-BF86-956336989DEE}" destId="{58A8904E-2087-479D-AC15-74179B6CCF82}" srcOrd="0" destOrd="0" presId="urn:microsoft.com/office/officeart/2018/2/layout/IconLabelList"/>
    <dgm:cxn modelId="{EF612C2B-12F6-4925-B16C-4754428180CE}" srcId="{307801CE-C80F-4B1F-8DC2-77BEDB17413F}" destId="{4F1E49FC-6813-43A1-9C9B-F8240E50F315}" srcOrd="2" destOrd="0" parTransId="{CC8650B0-5025-4E14-9B7E-2A19FA647D4B}" sibTransId="{F6D0C25F-CCFD-48AE-9A49-A9B089228434}"/>
    <dgm:cxn modelId="{A81C2532-3D9A-49F9-92CB-73D27F0EB904}" srcId="{307801CE-C80F-4B1F-8DC2-77BEDB17413F}" destId="{72BF6EAF-2514-44A7-BF86-956336989DEE}" srcOrd="0" destOrd="0" parTransId="{EFCD213F-FD66-48BD-80A1-7356C68E4080}" sibTransId="{F0B73BE0-EAED-4132-9D40-3E50B90E3D9A}"/>
    <dgm:cxn modelId="{1E4B475C-FD6B-4EC9-81AB-1E21AD8C8F4E}" srcId="{307801CE-C80F-4B1F-8DC2-77BEDB17413F}" destId="{725F5E88-20A1-4F51-9D7D-40FD014E2423}" srcOrd="3" destOrd="0" parTransId="{E5B23923-6D37-4193-90F2-B678B5DDE531}" sibTransId="{706717DA-0D78-4050-91FB-827F92AAD6FD}"/>
    <dgm:cxn modelId="{9D438987-3DDD-4BE4-998F-59780DA81F75}" type="presOf" srcId="{307801CE-C80F-4B1F-8DC2-77BEDB17413F}" destId="{012CF107-5B6A-4F03-A317-55F9CB3CE818}" srcOrd="0" destOrd="0" presId="urn:microsoft.com/office/officeart/2018/2/layout/IconLabelList"/>
    <dgm:cxn modelId="{82FA7092-7AB9-437D-8CF2-BCCA7E4D00B2}" type="presOf" srcId="{960234CE-8D45-420F-804A-F966160E70B7}" destId="{CC4AAAC5-BF44-4BC8-9CD1-CD4C773D4256}" srcOrd="0" destOrd="0" presId="urn:microsoft.com/office/officeart/2018/2/layout/IconLabelList"/>
    <dgm:cxn modelId="{3A219EDE-E0A7-4B0E-B924-54E008CC4F3F}" type="presOf" srcId="{4F1E49FC-6813-43A1-9C9B-F8240E50F315}" destId="{DC2072FF-CC6C-4D15-B649-053F8CF88237}" srcOrd="0" destOrd="0" presId="urn:microsoft.com/office/officeart/2018/2/layout/IconLabelList"/>
    <dgm:cxn modelId="{0FC0C9B0-25B0-42B7-8926-A3593E868208}" type="presParOf" srcId="{012CF107-5B6A-4F03-A317-55F9CB3CE818}" destId="{857B9C9A-0F4F-485E-87A9-D3DD3BAC7DB5}" srcOrd="0" destOrd="0" presId="urn:microsoft.com/office/officeart/2018/2/layout/IconLabelList"/>
    <dgm:cxn modelId="{BE496674-0780-4DBF-8865-22AD89159AFE}" type="presParOf" srcId="{857B9C9A-0F4F-485E-87A9-D3DD3BAC7DB5}" destId="{C08A47E9-BCC7-4E2F-A635-A3F0C14076EF}" srcOrd="0" destOrd="0" presId="urn:microsoft.com/office/officeart/2018/2/layout/IconLabelList"/>
    <dgm:cxn modelId="{141EF255-1BB6-4686-AC0D-A51D78DEF4ED}" type="presParOf" srcId="{857B9C9A-0F4F-485E-87A9-D3DD3BAC7DB5}" destId="{0382BEAF-401F-43D9-9565-AD12463CC0AE}" srcOrd="1" destOrd="0" presId="urn:microsoft.com/office/officeart/2018/2/layout/IconLabelList"/>
    <dgm:cxn modelId="{6349D3EF-F051-4586-A463-8BDA27125673}" type="presParOf" srcId="{857B9C9A-0F4F-485E-87A9-D3DD3BAC7DB5}" destId="{58A8904E-2087-479D-AC15-74179B6CCF82}" srcOrd="2" destOrd="0" presId="urn:microsoft.com/office/officeart/2018/2/layout/IconLabelList"/>
    <dgm:cxn modelId="{139AFAC8-43DA-45BA-9B1C-0EEC60A66932}" type="presParOf" srcId="{012CF107-5B6A-4F03-A317-55F9CB3CE818}" destId="{2AAD72CE-EC27-4594-9EC3-071F3F1840EA}" srcOrd="1" destOrd="0" presId="urn:microsoft.com/office/officeart/2018/2/layout/IconLabelList"/>
    <dgm:cxn modelId="{DB113ECC-9FA0-4E4E-9AED-6B91A93EE7F0}" type="presParOf" srcId="{012CF107-5B6A-4F03-A317-55F9CB3CE818}" destId="{B0DF4F09-7310-45DF-BD7E-59451DD085C1}" srcOrd="2" destOrd="0" presId="urn:microsoft.com/office/officeart/2018/2/layout/IconLabelList"/>
    <dgm:cxn modelId="{276B13E0-D235-4EC6-ABA9-3407FEB4895F}" type="presParOf" srcId="{B0DF4F09-7310-45DF-BD7E-59451DD085C1}" destId="{8C8CA674-F2E0-4681-B61F-7FE2A057EC18}" srcOrd="0" destOrd="0" presId="urn:microsoft.com/office/officeart/2018/2/layout/IconLabelList"/>
    <dgm:cxn modelId="{A587B248-9E5B-411F-9319-7E4B0FC28E8C}" type="presParOf" srcId="{B0DF4F09-7310-45DF-BD7E-59451DD085C1}" destId="{ED4F4BB2-CD42-4AF6-AF43-03EC708547FF}" srcOrd="1" destOrd="0" presId="urn:microsoft.com/office/officeart/2018/2/layout/IconLabelList"/>
    <dgm:cxn modelId="{AF831E89-60CE-446D-80AD-78F344D34F02}" type="presParOf" srcId="{B0DF4F09-7310-45DF-BD7E-59451DD085C1}" destId="{CC4AAAC5-BF44-4BC8-9CD1-CD4C773D4256}" srcOrd="2" destOrd="0" presId="urn:microsoft.com/office/officeart/2018/2/layout/IconLabelList"/>
    <dgm:cxn modelId="{FD327E09-D972-4D95-8CC5-3CBDA3D23D80}" type="presParOf" srcId="{012CF107-5B6A-4F03-A317-55F9CB3CE818}" destId="{FBBAD2C2-82A5-4A69-B2BB-468682BFE7A4}" srcOrd="3" destOrd="0" presId="urn:microsoft.com/office/officeart/2018/2/layout/IconLabelList"/>
    <dgm:cxn modelId="{5EDDF703-0440-4C7A-82AB-EE585D51A019}" type="presParOf" srcId="{012CF107-5B6A-4F03-A317-55F9CB3CE818}" destId="{81DE4FF4-27A2-408A-9135-9BF6643E0044}" srcOrd="4" destOrd="0" presId="urn:microsoft.com/office/officeart/2018/2/layout/IconLabelList"/>
    <dgm:cxn modelId="{091D8E55-2E41-4830-936A-004EDFBD1E86}" type="presParOf" srcId="{81DE4FF4-27A2-408A-9135-9BF6643E0044}" destId="{CE1378D8-53A7-405F-B9B9-69628F33B770}" srcOrd="0" destOrd="0" presId="urn:microsoft.com/office/officeart/2018/2/layout/IconLabelList"/>
    <dgm:cxn modelId="{34BE2ACE-929F-4AED-8EAD-0D1888D89F68}" type="presParOf" srcId="{81DE4FF4-27A2-408A-9135-9BF6643E0044}" destId="{92713AAA-8AE6-4188-8223-E595211A31EE}" srcOrd="1" destOrd="0" presId="urn:microsoft.com/office/officeart/2018/2/layout/IconLabelList"/>
    <dgm:cxn modelId="{28F77FC3-FEBF-428B-AA17-2F8219429D09}" type="presParOf" srcId="{81DE4FF4-27A2-408A-9135-9BF6643E0044}" destId="{DC2072FF-CC6C-4D15-B649-053F8CF88237}" srcOrd="2" destOrd="0" presId="urn:microsoft.com/office/officeart/2018/2/layout/IconLabelList"/>
    <dgm:cxn modelId="{36034757-2EE5-432A-B43E-3AA874A2E2D2}" type="presParOf" srcId="{012CF107-5B6A-4F03-A317-55F9CB3CE818}" destId="{7E63CEA6-CFA0-494D-B26B-08CAAED5892D}" srcOrd="5" destOrd="0" presId="urn:microsoft.com/office/officeart/2018/2/layout/IconLabelList"/>
    <dgm:cxn modelId="{CB2DB23B-90D8-4B1D-B0C1-73233005F4F6}" type="presParOf" srcId="{012CF107-5B6A-4F03-A317-55F9CB3CE818}" destId="{DF41D87F-4BA0-41E4-86D0-E7AA5B6C1BB2}" srcOrd="6" destOrd="0" presId="urn:microsoft.com/office/officeart/2018/2/layout/IconLabelList"/>
    <dgm:cxn modelId="{D66644A0-A588-4E62-A53D-4230EDC5A058}" type="presParOf" srcId="{DF41D87F-4BA0-41E4-86D0-E7AA5B6C1BB2}" destId="{C5186F5C-07F2-4836-AE8D-E9EF84E1997F}" srcOrd="0" destOrd="0" presId="urn:microsoft.com/office/officeart/2018/2/layout/IconLabelList"/>
    <dgm:cxn modelId="{F981316C-0CCB-4977-A591-1107F2C15C45}" type="presParOf" srcId="{DF41D87F-4BA0-41E4-86D0-E7AA5B6C1BB2}" destId="{F8028180-68FD-4768-B734-8FEB96288672}" srcOrd="1" destOrd="0" presId="urn:microsoft.com/office/officeart/2018/2/layout/IconLabelList"/>
    <dgm:cxn modelId="{785A1CCE-F446-4821-AF3A-5E7D3A3A9D5C}" type="presParOf" srcId="{DF41D87F-4BA0-41E4-86D0-E7AA5B6C1BB2}" destId="{927310A9-7EF4-4F55-B07D-F810B0E039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D0EC9D-57C7-411C-8D92-ADC22752E49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F0EEF6B-DD4F-4DBA-BC08-B20041AA7B9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Metrics and Performance: </a:t>
          </a:r>
          <a:r>
            <a:rPr lang="en-GB" b="0" i="0"/>
            <a:t>Share relevant metrics, such as velocity.</a:t>
          </a:r>
          <a:endParaRPr lang="en-US"/>
        </a:p>
      </dgm:t>
    </dgm:pt>
    <dgm:pt modelId="{D2F862EA-75CE-4E78-8886-0106D3DB167D}" type="parTrans" cxnId="{211CF29F-D2DA-47CD-8BD0-BBFD054BA091}">
      <dgm:prSet/>
      <dgm:spPr/>
      <dgm:t>
        <a:bodyPr/>
        <a:lstStyle/>
        <a:p>
          <a:endParaRPr lang="en-US"/>
        </a:p>
      </dgm:t>
    </dgm:pt>
    <dgm:pt modelId="{B3DCE40B-424C-469C-8416-E47678C23646}" type="sibTrans" cxnId="{211CF29F-D2DA-47CD-8BD0-BBFD054BA091}">
      <dgm:prSet/>
      <dgm:spPr/>
      <dgm:t>
        <a:bodyPr/>
        <a:lstStyle/>
        <a:p>
          <a:endParaRPr lang="en-US"/>
        </a:p>
      </dgm:t>
    </dgm:pt>
    <dgm:pt modelId="{E2B68797-AFD0-439A-934A-8D12FA0E881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Next Steps and Planning: </a:t>
          </a:r>
          <a:r>
            <a:rPr lang="en-GB" b="0" i="0"/>
            <a:t>Discuss the plan for the next sprint.</a:t>
          </a:r>
          <a:endParaRPr lang="en-US"/>
        </a:p>
      </dgm:t>
    </dgm:pt>
    <dgm:pt modelId="{D0F54ED4-1B3A-4917-BA0F-20F23F550584}" type="parTrans" cxnId="{61B96637-9BB2-42B0-B69D-E6852D21C8B9}">
      <dgm:prSet/>
      <dgm:spPr/>
      <dgm:t>
        <a:bodyPr/>
        <a:lstStyle/>
        <a:p>
          <a:endParaRPr lang="en-US"/>
        </a:p>
      </dgm:t>
    </dgm:pt>
    <dgm:pt modelId="{135F0D68-D871-46A6-A73D-6FDFEB35D8D4}" type="sibTrans" cxnId="{61B96637-9BB2-42B0-B69D-E6852D21C8B9}">
      <dgm:prSet/>
      <dgm:spPr/>
      <dgm:t>
        <a:bodyPr/>
        <a:lstStyle/>
        <a:p>
          <a:endParaRPr lang="en-US"/>
        </a:p>
      </dgm:t>
    </dgm:pt>
    <dgm:pt modelId="{295A5D5F-3525-4166-8199-4B55856E16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/>
            <a:t>Feedback on the Process: </a:t>
          </a:r>
          <a:r>
            <a:rPr lang="en-GB" b="0" i="0"/>
            <a:t>Collect feedback on the overall Scrum process</a:t>
          </a:r>
          <a:r>
            <a:rPr lang="en-GB"/>
            <a:t>, </a:t>
          </a:r>
          <a:r>
            <a:rPr lang="en-GB" b="0" i="0"/>
            <a:t>impediments or challenges faced during the sprint.</a:t>
          </a:r>
          <a:endParaRPr lang="en-US"/>
        </a:p>
      </dgm:t>
    </dgm:pt>
    <dgm:pt modelId="{7F9DA2C3-9AEC-4EE5-84B4-579C582C9066}" type="parTrans" cxnId="{785BD10F-41D7-4DE8-A82B-B0F1EF7E444B}">
      <dgm:prSet/>
      <dgm:spPr/>
      <dgm:t>
        <a:bodyPr/>
        <a:lstStyle/>
        <a:p>
          <a:endParaRPr lang="en-US"/>
        </a:p>
      </dgm:t>
    </dgm:pt>
    <dgm:pt modelId="{D871FC61-4EBF-4439-B6BC-5E39EFF4A5B5}" type="sibTrans" cxnId="{785BD10F-41D7-4DE8-A82B-B0F1EF7E444B}">
      <dgm:prSet/>
      <dgm:spPr/>
      <dgm:t>
        <a:bodyPr/>
        <a:lstStyle/>
        <a:p>
          <a:endParaRPr lang="en-US"/>
        </a:p>
      </dgm:t>
    </dgm:pt>
    <dgm:pt modelId="{8A57953C-9B8C-4A4E-95DD-AD5FCE1AF12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b="1" i="0" dirty="0"/>
            <a:t>Risks and Dependencies: </a:t>
          </a:r>
          <a:br>
            <a:rPr lang="en-GB" b="1" i="0" dirty="0"/>
          </a:br>
          <a:r>
            <a:rPr lang="en-GB" b="0" i="0" dirty="0"/>
            <a:t>Discuss any risks or dependencies that may impact future sprints.</a:t>
          </a:r>
          <a:br>
            <a:rPr lang="en-GB" b="0" i="0" dirty="0"/>
          </a:br>
          <a:r>
            <a:rPr lang="en-GB" b="0" i="0" dirty="0"/>
            <a:t>Develop strategies to mitigate these risks.</a:t>
          </a:r>
          <a:endParaRPr lang="en-US" dirty="0"/>
        </a:p>
      </dgm:t>
    </dgm:pt>
    <dgm:pt modelId="{92F2AF0E-854C-4A77-970D-1FD3820450F7}" type="parTrans" cxnId="{9EF365C8-1C89-4C70-998F-8159669CE7DA}">
      <dgm:prSet/>
      <dgm:spPr/>
      <dgm:t>
        <a:bodyPr/>
        <a:lstStyle/>
        <a:p>
          <a:endParaRPr lang="en-US"/>
        </a:p>
      </dgm:t>
    </dgm:pt>
    <dgm:pt modelId="{769DB0F9-58E8-41FE-AB68-64B0C89F2897}" type="sibTrans" cxnId="{9EF365C8-1C89-4C70-998F-8159669CE7DA}">
      <dgm:prSet/>
      <dgm:spPr/>
      <dgm:t>
        <a:bodyPr/>
        <a:lstStyle/>
        <a:p>
          <a:endParaRPr lang="en-US"/>
        </a:p>
      </dgm:t>
    </dgm:pt>
    <dgm:pt modelId="{47913078-BBE7-48B9-99F4-CDC145466099}" type="pres">
      <dgm:prSet presAssocID="{48D0EC9D-57C7-411C-8D92-ADC22752E499}" presName="root" presStyleCnt="0">
        <dgm:presLayoutVars>
          <dgm:dir/>
          <dgm:resizeHandles val="exact"/>
        </dgm:presLayoutVars>
      </dgm:prSet>
      <dgm:spPr/>
    </dgm:pt>
    <dgm:pt modelId="{D3238D20-5C7D-4A74-BA69-F379B1DDFD6B}" type="pres">
      <dgm:prSet presAssocID="{EF0EEF6B-DD4F-4DBA-BC08-B20041AA7B97}" presName="compNode" presStyleCnt="0"/>
      <dgm:spPr/>
    </dgm:pt>
    <dgm:pt modelId="{F8C6A719-A2CC-403D-9E80-B94D13C32704}" type="pres">
      <dgm:prSet presAssocID="{EF0EEF6B-DD4F-4DBA-BC08-B20041AA7B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5127D622-9E67-46F7-B83C-FE7F4D9698F4}" type="pres">
      <dgm:prSet presAssocID="{EF0EEF6B-DD4F-4DBA-BC08-B20041AA7B97}" presName="iconSpace" presStyleCnt="0"/>
      <dgm:spPr/>
    </dgm:pt>
    <dgm:pt modelId="{95B94757-84C9-4E28-9F82-D72E0CCAADEB}" type="pres">
      <dgm:prSet presAssocID="{EF0EEF6B-DD4F-4DBA-BC08-B20041AA7B97}" presName="parTx" presStyleLbl="revTx" presStyleIdx="0" presStyleCnt="8">
        <dgm:presLayoutVars>
          <dgm:chMax val="0"/>
          <dgm:chPref val="0"/>
        </dgm:presLayoutVars>
      </dgm:prSet>
      <dgm:spPr/>
    </dgm:pt>
    <dgm:pt modelId="{F63093C6-0499-4865-AD1B-001E621381E9}" type="pres">
      <dgm:prSet presAssocID="{EF0EEF6B-DD4F-4DBA-BC08-B20041AA7B97}" presName="txSpace" presStyleCnt="0"/>
      <dgm:spPr/>
    </dgm:pt>
    <dgm:pt modelId="{81F5AC41-6E8A-4BC3-9D43-D8F5A9ED62BF}" type="pres">
      <dgm:prSet presAssocID="{EF0EEF6B-DD4F-4DBA-BC08-B20041AA7B97}" presName="desTx" presStyleLbl="revTx" presStyleIdx="1" presStyleCnt="8">
        <dgm:presLayoutVars/>
      </dgm:prSet>
      <dgm:spPr/>
    </dgm:pt>
    <dgm:pt modelId="{9C4A7DD1-356D-4DF1-B78E-F9BF6F53C774}" type="pres">
      <dgm:prSet presAssocID="{B3DCE40B-424C-469C-8416-E47678C23646}" presName="sibTrans" presStyleCnt="0"/>
      <dgm:spPr/>
    </dgm:pt>
    <dgm:pt modelId="{E4EBD532-7523-4483-A1C2-291E8A403F5D}" type="pres">
      <dgm:prSet presAssocID="{E2B68797-AFD0-439A-934A-8D12FA0E8818}" presName="compNode" presStyleCnt="0"/>
      <dgm:spPr/>
    </dgm:pt>
    <dgm:pt modelId="{8F4478C1-FFAF-4CD0-A82D-7AE9F7F94DA9}" type="pres">
      <dgm:prSet presAssocID="{E2B68797-AFD0-439A-934A-8D12FA0E88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book"/>
        </a:ext>
      </dgm:extLst>
    </dgm:pt>
    <dgm:pt modelId="{D217D169-DC1A-4C9C-A399-39BAA87695B9}" type="pres">
      <dgm:prSet presAssocID="{E2B68797-AFD0-439A-934A-8D12FA0E8818}" presName="iconSpace" presStyleCnt="0"/>
      <dgm:spPr/>
    </dgm:pt>
    <dgm:pt modelId="{3AEBEC8C-4EB1-4908-B7B8-0612C08FE53E}" type="pres">
      <dgm:prSet presAssocID="{E2B68797-AFD0-439A-934A-8D12FA0E8818}" presName="parTx" presStyleLbl="revTx" presStyleIdx="2" presStyleCnt="8">
        <dgm:presLayoutVars>
          <dgm:chMax val="0"/>
          <dgm:chPref val="0"/>
        </dgm:presLayoutVars>
      </dgm:prSet>
      <dgm:spPr/>
    </dgm:pt>
    <dgm:pt modelId="{CC0D6A47-1DA8-44CC-B13B-659C9714F6B0}" type="pres">
      <dgm:prSet presAssocID="{E2B68797-AFD0-439A-934A-8D12FA0E8818}" presName="txSpace" presStyleCnt="0"/>
      <dgm:spPr/>
    </dgm:pt>
    <dgm:pt modelId="{7E7EBDC3-4153-41BF-BCD1-BA640985C136}" type="pres">
      <dgm:prSet presAssocID="{E2B68797-AFD0-439A-934A-8D12FA0E8818}" presName="desTx" presStyleLbl="revTx" presStyleIdx="3" presStyleCnt="8">
        <dgm:presLayoutVars/>
      </dgm:prSet>
      <dgm:spPr/>
    </dgm:pt>
    <dgm:pt modelId="{2A38DFEA-6771-4D61-BA54-E28F17ABA54F}" type="pres">
      <dgm:prSet presAssocID="{135F0D68-D871-46A6-A73D-6FDFEB35D8D4}" presName="sibTrans" presStyleCnt="0"/>
      <dgm:spPr/>
    </dgm:pt>
    <dgm:pt modelId="{15F7E2C8-3911-492F-B74A-0F344DA4BF88}" type="pres">
      <dgm:prSet presAssocID="{295A5D5F-3525-4166-8199-4B55856E1632}" presName="compNode" presStyleCnt="0"/>
      <dgm:spPr/>
    </dgm:pt>
    <dgm:pt modelId="{AEF9A115-1C43-49A4-BCC4-CC6AF13F4C14}" type="pres">
      <dgm:prSet presAssocID="{295A5D5F-3525-4166-8199-4B55856E16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FEEC4FE5-583A-498B-A66C-B216EEF96D64}" type="pres">
      <dgm:prSet presAssocID="{295A5D5F-3525-4166-8199-4B55856E1632}" presName="iconSpace" presStyleCnt="0"/>
      <dgm:spPr/>
    </dgm:pt>
    <dgm:pt modelId="{013F22BE-AAA5-496C-AF88-CE5982648622}" type="pres">
      <dgm:prSet presAssocID="{295A5D5F-3525-4166-8199-4B55856E1632}" presName="parTx" presStyleLbl="revTx" presStyleIdx="4" presStyleCnt="8">
        <dgm:presLayoutVars>
          <dgm:chMax val="0"/>
          <dgm:chPref val="0"/>
        </dgm:presLayoutVars>
      </dgm:prSet>
      <dgm:spPr/>
    </dgm:pt>
    <dgm:pt modelId="{C26222A9-47F0-4C5E-A7C7-1513C06B3E78}" type="pres">
      <dgm:prSet presAssocID="{295A5D5F-3525-4166-8199-4B55856E1632}" presName="txSpace" presStyleCnt="0"/>
      <dgm:spPr/>
    </dgm:pt>
    <dgm:pt modelId="{680BB664-2C9C-4198-834D-4DFFFA3AFB6A}" type="pres">
      <dgm:prSet presAssocID="{295A5D5F-3525-4166-8199-4B55856E1632}" presName="desTx" presStyleLbl="revTx" presStyleIdx="5" presStyleCnt="8">
        <dgm:presLayoutVars/>
      </dgm:prSet>
      <dgm:spPr/>
    </dgm:pt>
    <dgm:pt modelId="{4E47BA0A-AACF-40D5-A19E-84CEC429CBAB}" type="pres">
      <dgm:prSet presAssocID="{D871FC61-4EBF-4439-B6BC-5E39EFF4A5B5}" presName="sibTrans" presStyleCnt="0"/>
      <dgm:spPr/>
    </dgm:pt>
    <dgm:pt modelId="{066DDBA6-EC2F-4922-A1A3-DDB325E781FF}" type="pres">
      <dgm:prSet presAssocID="{8A57953C-9B8C-4A4E-95DD-AD5FCE1AF126}" presName="compNode" presStyleCnt="0"/>
      <dgm:spPr/>
    </dgm:pt>
    <dgm:pt modelId="{53EE49EF-B3A5-469E-BA1B-7DE93E1FBB95}" type="pres">
      <dgm:prSet presAssocID="{8A57953C-9B8C-4A4E-95DD-AD5FCE1AF12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C3683431-8A13-45B9-B7A8-0F04EC1F058A}" type="pres">
      <dgm:prSet presAssocID="{8A57953C-9B8C-4A4E-95DD-AD5FCE1AF126}" presName="iconSpace" presStyleCnt="0"/>
      <dgm:spPr/>
    </dgm:pt>
    <dgm:pt modelId="{ED64DC36-063A-47A1-A5C7-E88C0E84463F}" type="pres">
      <dgm:prSet presAssocID="{8A57953C-9B8C-4A4E-95DD-AD5FCE1AF126}" presName="parTx" presStyleLbl="revTx" presStyleIdx="6" presStyleCnt="8">
        <dgm:presLayoutVars>
          <dgm:chMax val="0"/>
          <dgm:chPref val="0"/>
        </dgm:presLayoutVars>
      </dgm:prSet>
      <dgm:spPr/>
    </dgm:pt>
    <dgm:pt modelId="{10535094-A5F2-4BE5-9BC1-5A6904E509E2}" type="pres">
      <dgm:prSet presAssocID="{8A57953C-9B8C-4A4E-95DD-AD5FCE1AF126}" presName="txSpace" presStyleCnt="0"/>
      <dgm:spPr/>
    </dgm:pt>
    <dgm:pt modelId="{17D7F269-E96F-42E6-8A1F-B1C5F81C395A}" type="pres">
      <dgm:prSet presAssocID="{8A57953C-9B8C-4A4E-95DD-AD5FCE1AF126}" presName="desTx" presStyleLbl="revTx" presStyleIdx="7" presStyleCnt="8">
        <dgm:presLayoutVars/>
      </dgm:prSet>
      <dgm:spPr/>
    </dgm:pt>
  </dgm:ptLst>
  <dgm:cxnLst>
    <dgm:cxn modelId="{25559C02-5585-491D-A72D-CE557EB64765}" type="presOf" srcId="{8A57953C-9B8C-4A4E-95DD-AD5FCE1AF126}" destId="{ED64DC36-063A-47A1-A5C7-E88C0E84463F}" srcOrd="0" destOrd="0" presId="urn:microsoft.com/office/officeart/2018/2/layout/IconLabelDescriptionList"/>
    <dgm:cxn modelId="{785BD10F-41D7-4DE8-A82B-B0F1EF7E444B}" srcId="{48D0EC9D-57C7-411C-8D92-ADC22752E499}" destId="{295A5D5F-3525-4166-8199-4B55856E1632}" srcOrd="2" destOrd="0" parTransId="{7F9DA2C3-9AEC-4EE5-84B4-579C582C9066}" sibTransId="{D871FC61-4EBF-4439-B6BC-5E39EFF4A5B5}"/>
    <dgm:cxn modelId="{990D6E21-5287-4088-9B76-13B176F82647}" type="presOf" srcId="{E2B68797-AFD0-439A-934A-8D12FA0E8818}" destId="{3AEBEC8C-4EB1-4908-B7B8-0612C08FE53E}" srcOrd="0" destOrd="0" presId="urn:microsoft.com/office/officeart/2018/2/layout/IconLabelDescriptionList"/>
    <dgm:cxn modelId="{DC01C434-0ADC-4BE8-9F6E-39DD6A1B0568}" type="presOf" srcId="{EF0EEF6B-DD4F-4DBA-BC08-B20041AA7B97}" destId="{95B94757-84C9-4E28-9F82-D72E0CCAADEB}" srcOrd="0" destOrd="0" presId="urn:microsoft.com/office/officeart/2018/2/layout/IconLabelDescriptionList"/>
    <dgm:cxn modelId="{61B96637-9BB2-42B0-B69D-E6852D21C8B9}" srcId="{48D0EC9D-57C7-411C-8D92-ADC22752E499}" destId="{E2B68797-AFD0-439A-934A-8D12FA0E8818}" srcOrd="1" destOrd="0" parTransId="{D0F54ED4-1B3A-4917-BA0F-20F23F550584}" sibTransId="{135F0D68-D871-46A6-A73D-6FDFEB35D8D4}"/>
    <dgm:cxn modelId="{5F08A492-1215-41BA-A9B8-DFB6355FC7B9}" type="presOf" srcId="{295A5D5F-3525-4166-8199-4B55856E1632}" destId="{013F22BE-AAA5-496C-AF88-CE5982648622}" srcOrd="0" destOrd="0" presId="urn:microsoft.com/office/officeart/2018/2/layout/IconLabelDescriptionList"/>
    <dgm:cxn modelId="{211CF29F-D2DA-47CD-8BD0-BBFD054BA091}" srcId="{48D0EC9D-57C7-411C-8D92-ADC22752E499}" destId="{EF0EEF6B-DD4F-4DBA-BC08-B20041AA7B97}" srcOrd="0" destOrd="0" parTransId="{D2F862EA-75CE-4E78-8886-0106D3DB167D}" sibTransId="{B3DCE40B-424C-469C-8416-E47678C23646}"/>
    <dgm:cxn modelId="{9EF365C8-1C89-4C70-998F-8159669CE7DA}" srcId="{48D0EC9D-57C7-411C-8D92-ADC22752E499}" destId="{8A57953C-9B8C-4A4E-95DD-AD5FCE1AF126}" srcOrd="3" destOrd="0" parTransId="{92F2AF0E-854C-4A77-970D-1FD3820450F7}" sibTransId="{769DB0F9-58E8-41FE-AB68-64B0C89F2897}"/>
    <dgm:cxn modelId="{85CE0AD4-0A18-4CA7-957A-5BE60CF20EEA}" type="presOf" srcId="{48D0EC9D-57C7-411C-8D92-ADC22752E499}" destId="{47913078-BBE7-48B9-99F4-CDC145466099}" srcOrd="0" destOrd="0" presId="urn:microsoft.com/office/officeart/2018/2/layout/IconLabelDescriptionList"/>
    <dgm:cxn modelId="{5FF1D5F7-677B-4429-83DA-AA2A378E262B}" type="presParOf" srcId="{47913078-BBE7-48B9-99F4-CDC145466099}" destId="{D3238D20-5C7D-4A74-BA69-F379B1DDFD6B}" srcOrd="0" destOrd="0" presId="urn:microsoft.com/office/officeart/2018/2/layout/IconLabelDescriptionList"/>
    <dgm:cxn modelId="{CF14564E-5947-47A4-B9FA-EC66D9644C57}" type="presParOf" srcId="{D3238D20-5C7D-4A74-BA69-F379B1DDFD6B}" destId="{F8C6A719-A2CC-403D-9E80-B94D13C32704}" srcOrd="0" destOrd="0" presId="urn:microsoft.com/office/officeart/2018/2/layout/IconLabelDescriptionList"/>
    <dgm:cxn modelId="{00BCF32E-8B15-4FC5-8AE5-F2AE3F6D2E24}" type="presParOf" srcId="{D3238D20-5C7D-4A74-BA69-F379B1DDFD6B}" destId="{5127D622-9E67-46F7-B83C-FE7F4D9698F4}" srcOrd="1" destOrd="0" presId="urn:microsoft.com/office/officeart/2018/2/layout/IconLabelDescriptionList"/>
    <dgm:cxn modelId="{AE7BFF71-19B4-4C4C-9BE2-BFD510F1DDEE}" type="presParOf" srcId="{D3238D20-5C7D-4A74-BA69-F379B1DDFD6B}" destId="{95B94757-84C9-4E28-9F82-D72E0CCAADEB}" srcOrd="2" destOrd="0" presId="urn:microsoft.com/office/officeart/2018/2/layout/IconLabelDescriptionList"/>
    <dgm:cxn modelId="{E294F118-65CB-4B01-91FF-D0A7232B3C13}" type="presParOf" srcId="{D3238D20-5C7D-4A74-BA69-F379B1DDFD6B}" destId="{F63093C6-0499-4865-AD1B-001E621381E9}" srcOrd="3" destOrd="0" presId="urn:microsoft.com/office/officeart/2018/2/layout/IconLabelDescriptionList"/>
    <dgm:cxn modelId="{7D0CCD79-A888-4D35-8A27-35BD9F089874}" type="presParOf" srcId="{D3238D20-5C7D-4A74-BA69-F379B1DDFD6B}" destId="{81F5AC41-6E8A-4BC3-9D43-D8F5A9ED62BF}" srcOrd="4" destOrd="0" presId="urn:microsoft.com/office/officeart/2018/2/layout/IconLabelDescriptionList"/>
    <dgm:cxn modelId="{2A78CBF0-E7D2-4F61-9B0F-5526B5E339EE}" type="presParOf" srcId="{47913078-BBE7-48B9-99F4-CDC145466099}" destId="{9C4A7DD1-356D-4DF1-B78E-F9BF6F53C774}" srcOrd="1" destOrd="0" presId="urn:microsoft.com/office/officeart/2018/2/layout/IconLabelDescriptionList"/>
    <dgm:cxn modelId="{181B52E4-513E-4C3E-8D93-EF89091F3D13}" type="presParOf" srcId="{47913078-BBE7-48B9-99F4-CDC145466099}" destId="{E4EBD532-7523-4483-A1C2-291E8A403F5D}" srcOrd="2" destOrd="0" presId="urn:microsoft.com/office/officeart/2018/2/layout/IconLabelDescriptionList"/>
    <dgm:cxn modelId="{4AEA5701-0484-4C61-A947-7FA076467CDB}" type="presParOf" srcId="{E4EBD532-7523-4483-A1C2-291E8A403F5D}" destId="{8F4478C1-FFAF-4CD0-A82D-7AE9F7F94DA9}" srcOrd="0" destOrd="0" presId="urn:microsoft.com/office/officeart/2018/2/layout/IconLabelDescriptionList"/>
    <dgm:cxn modelId="{995BF376-8FE6-47B2-A450-1A0F58BFAF7A}" type="presParOf" srcId="{E4EBD532-7523-4483-A1C2-291E8A403F5D}" destId="{D217D169-DC1A-4C9C-A399-39BAA87695B9}" srcOrd="1" destOrd="0" presId="urn:microsoft.com/office/officeart/2018/2/layout/IconLabelDescriptionList"/>
    <dgm:cxn modelId="{16F58E65-1286-45CF-8C44-47B812BCAF21}" type="presParOf" srcId="{E4EBD532-7523-4483-A1C2-291E8A403F5D}" destId="{3AEBEC8C-4EB1-4908-B7B8-0612C08FE53E}" srcOrd="2" destOrd="0" presId="urn:microsoft.com/office/officeart/2018/2/layout/IconLabelDescriptionList"/>
    <dgm:cxn modelId="{9A8FDF1F-BECA-4AE7-BAB9-9912B72A2517}" type="presParOf" srcId="{E4EBD532-7523-4483-A1C2-291E8A403F5D}" destId="{CC0D6A47-1DA8-44CC-B13B-659C9714F6B0}" srcOrd="3" destOrd="0" presId="urn:microsoft.com/office/officeart/2018/2/layout/IconLabelDescriptionList"/>
    <dgm:cxn modelId="{239AFB25-598A-41C9-B30F-21587C729F8E}" type="presParOf" srcId="{E4EBD532-7523-4483-A1C2-291E8A403F5D}" destId="{7E7EBDC3-4153-41BF-BCD1-BA640985C136}" srcOrd="4" destOrd="0" presId="urn:microsoft.com/office/officeart/2018/2/layout/IconLabelDescriptionList"/>
    <dgm:cxn modelId="{0BD6B274-441E-4EBC-85CA-AA8143BAEED8}" type="presParOf" srcId="{47913078-BBE7-48B9-99F4-CDC145466099}" destId="{2A38DFEA-6771-4D61-BA54-E28F17ABA54F}" srcOrd="3" destOrd="0" presId="urn:microsoft.com/office/officeart/2018/2/layout/IconLabelDescriptionList"/>
    <dgm:cxn modelId="{D847D968-0B2F-4978-8AD4-1A2BBA0C075E}" type="presParOf" srcId="{47913078-BBE7-48B9-99F4-CDC145466099}" destId="{15F7E2C8-3911-492F-B74A-0F344DA4BF88}" srcOrd="4" destOrd="0" presId="urn:microsoft.com/office/officeart/2018/2/layout/IconLabelDescriptionList"/>
    <dgm:cxn modelId="{BB9CA8B3-CB90-4CC5-B4B2-1A1B5CB3F8EB}" type="presParOf" srcId="{15F7E2C8-3911-492F-B74A-0F344DA4BF88}" destId="{AEF9A115-1C43-49A4-BCC4-CC6AF13F4C14}" srcOrd="0" destOrd="0" presId="urn:microsoft.com/office/officeart/2018/2/layout/IconLabelDescriptionList"/>
    <dgm:cxn modelId="{56644E50-72E7-4138-801A-2AB607091407}" type="presParOf" srcId="{15F7E2C8-3911-492F-B74A-0F344DA4BF88}" destId="{FEEC4FE5-583A-498B-A66C-B216EEF96D64}" srcOrd="1" destOrd="0" presId="urn:microsoft.com/office/officeart/2018/2/layout/IconLabelDescriptionList"/>
    <dgm:cxn modelId="{DD2D6B12-4ADE-4C82-8F67-2B594F9D1B65}" type="presParOf" srcId="{15F7E2C8-3911-492F-B74A-0F344DA4BF88}" destId="{013F22BE-AAA5-496C-AF88-CE5982648622}" srcOrd="2" destOrd="0" presId="urn:microsoft.com/office/officeart/2018/2/layout/IconLabelDescriptionList"/>
    <dgm:cxn modelId="{17EFD75E-6C2B-49C5-86F8-A8D7BDCD59FC}" type="presParOf" srcId="{15F7E2C8-3911-492F-B74A-0F344DA4BF88}" destId="{C26222A9-47F0-4C5E-A7C7-1513C06B3E78}" srcOrd="3" destOrd="0" presId="urn:microsoft.com/office/officeart/2018/2/layout/IconLabelDescriptionList"/>
    <dgm:cxn modelId="{0AEAA673-1DF6-46AB-A658-06E5C200D0D6}" type="presParOf" srcId="{15F7E2C8-3911-492F-B74A-0F344DA4BF88}" destId="{680BB664-2C9C-4198-834D-4DFFFA3AFB6A}" srcOrd="4" destOrd="0" presId="urn:microsoft.com/office/officeart/2018/2/layout/IconLabelDescriptionList"/>
    <dgm:cxn modelId="{5A97E579-065F-405D-A86C-C7FF8BEA0422}" type="presParOf" srcId="{47913078-BBE7-48B9-99F4-CDC145466099}" destId="{4E47BA0A-AACF-40D5-A19E-84CEC429CBAB}" srcOrd="5" destOrd="0" presId="urn:microsoft.com/office/officeart/2018/2/layout/IconLabelDescriptionList"/>
    <dgm:cxn modelId="{898EAC73-FE33-4F14-A4E0-9C7052752F91}" type="presParOf" srcId="{47913078-BBE7-48B9-99F4-CDC145466099}" destId="{066DDBA6-EC2F-4922-A1A3-DDB325E781FF}" srcOrd="6" destOrd="0" presId="urn:microsoft.com/office/officeart/2018/2/layout/IconLabelDescriptionList"/>
    <dgm:cxn modelId="{29EDC9D2-0EA8-4C98-9F1D-15F17108FCEB}" type="presParOf" srcId="{066DDBA6-EC2F-4922-A1A3-DDB325E781FF}" destId="{53EE49EF-B3A5-469E-BA1B-7DE93E1FBB95}" srcOrd="0" destOrd="0" presId="urn:microsoft.com/office/officeart/2018/2/layout/IconLabelDescriptionList"/>
    <dgm:cxn modelId="{27713B3D-5B21-49B4-B65F-C97EA029EA2B}" type="presParOf" srcId="{066DDBA6-EC2F-4922-A1A3-DDB325E781FF}" destId="{C3683431-8A13-45B9-B7A8-0F04EC1F058A}" srcOrd="1" destOrd="0" presId="urn:microsoft.com/office/officeart/2018/2/layout/IconLabelDescriptionList"/>
    <dgm:cxn modelId="{78674CFF-5E71-44A8-BD18-BA1C48BD42BB}" type="presParOf" srcId="{066DDBA6-EC2F-4922-A1A3-DDB325E781FF}" destId="{ED64DC36-063A-47A1-A5C7-E88C0E84463F}" srcOrd="2" destOrd="0" presId="urn:microsoft.com/office/officeart/2018/2/layout/IconLabelDescriptionList"/>
    <dgm:cxn modelId="{67B50E61-3EF6-4032-B611-B2E8D68AEA09}" type="presParOf" srcId="{066DDBA6-EC2F-4922-A1A3-DDB325E781FF}" destId="{10535094-A5F2-4BE5-9BC1-5A6904E509E2}" srcOrd="3" destOrd="0" presId="urn:microsoft.com/office/officeart/2018/2/layout/IconLabelDescriptionList"/>
    <dgm:cxn modelId="{092FB029-E077-49E0-A0FC-67DD5E0E2B2E}" type="presParOf" srcId="{066DDBA6-EC2F-4922-A1A3-DDB325E781FF}" destId="{17D7F269-E96F-42E6-8A1F-B1C5F81C395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B64239-6A1B-4768-AB8F-E586ABB9292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6E1BBB-E14F-4F6F-93D0-BEEDA0F9C9A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What is The Sprint Review is</a:t>
          </a:r>
          <a:endParaRPr lang="en-US" dirty="0"/>
        </a:p>
      </dgm:t>
    </dgm:pt>
    <dgm:pt modelId="{391BFCE4-FB57-42E7-A0F9-94BE9B8FAE0F}" type="parTrans" cxnId="{2D407F25-FF5E-4928-B45D-BCD0685B2099}">
      <dgm:prSet/>
      <dgm:spPr/>
      <dgm:t>
        <a:bodyPr/>
        <a:lstStyle/>
        <a:p>
          <a:endParaRPr lang="en-US"/>
        </a:p>
      </dgm:t>
    </dgm:pt>
    <dgm:pt modelId="{E1AE0CB5-2A8E-491A-BF9B-8BF063638B42}" type="sibTrans" cxnId="{2D407F25-FF5E-4928-B45D-BCD0685B2099}">
      <dgm:prSet/>
      <dgm:spPr/>
      <dgm:t>
        <a:bodyPr/>
        <a:lstStyle/>
        <a:p>
          <a:endParaRPr lang="en-US"/>
        </a:p>
      </dgm:t>
    </dgm:pt>
    <dgm:pt modelId="{BFD1E6FE-B008-48FB-A1C6-1508A632E6B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The Roles who should attend</a:t>
          </a:r>
          <a:endParaRPr lang="en-US" dirty="0"/>
        </a:p>
      </dgm:t>
    </dgm:pt>
    <dgm:pt modelId="{4728B10D-F739-4B44-A32A-CC0FC61AF39C}" type="parTrans" cxnId="{7FE701E7-9A8A-416C-942E-DCC29F467A0A}">
      <dgm:prSet/>
      <dgm:spPr/>
      <dgm:t>
        <a:bodyPr/>
        <a:lstStyle/>
        <a:p>
          <a:endParaRPr lang="en-US"/>
        </a:p>
      </dgm:t>
    </dgm:pt>
    <dgm:pt modelId="{74702176-D08D-4E3D-8E46-DA67AA5FDE31}" type="sibTrans" cxnId="{7FE701E7-9A8A-416C-942E-DCC29F467A0A}">
      <dgm:prSet/>
      <dgm:spPr/>
      <dgm:t>
        <a:bodyPr/>
        <a:lstStyle/>
        <a:p>
          <a:endParaRPr lang="en-US"/>
        </a:p>
      </dgm:t>
    </dgm:pt>
    <dgm:pt modelId="{DC180F98-C57F-44F4-8DB8-A22BED1EC12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How the sprint review is used to increase collaboration </a:t>
          </a:r>
          <a:endParaRPr lang="en-US" dirty="0"/>
        </a:p>
      </dgm:t>
    </dgm:pt>
    <dgm:pt modelId="{4099008F-4888-4CE6-BFC2-500236EFA649}" type="parTrans" cxnId="{4A5E9554-0EDA-4403-9DDF-5258105C2FDB}">
      <dgm:prSet/>
      <dgm:spPr/>
      <dgm:t>
        <a:bodyPr/>
        <a:lstStyle/>
        <a:p>
          <a:endParaRPr lang="en-US"/>
        </a:p>
      </dgm:t>
    </dgm:pt>
    <dgm:pt modelId="{B1464F63-C647-42F6-BC32-99F6453DB9E2}" type="sibTrans" cxnId="{4A5E9554-0EDA-4403-9DDF-5258105C2FDB}">
      <dgm:prSet/>
      <dgm:spPr/>
      <dgm:t>
        <a:bodyPr/>
        <a:lstStyle/>
        <a:p>
          <a:endParaRPr lang="en-US"/>
        </a:p>
      </dgm:t>
    </dgm:pt>
    <dgm:pt modelId="{82FBEBC3-95B5-40AF-AB0D-E9EC7828BFC0}" type="pres">
      <dgm:prSet presAssocID="{1BB64239-6A1B-4768-AB8F-E586ABB9292D}" presName="root" presStyleCnt="0">
        <dgm:presLayoutVars>
          <dgm:dir/>
          <dgm:resizeHandles val="exact"/>
        </dgm:presLayoutVars>
      </dgm:prSet>
      <dgm:spPr/>
    </dgm:pt>
    <dgm:pt modelId="{082153D8-4BF0-4C3A-8826-A162E75EB21E}" type="pres">
      <dgm:prSet presAssocID="{8C6E1BBB-E14F-4F6F-93D0-BEEDA0F9C9A5}" presName="compNode" presStyleCnt="0"/>
      <dgm:spPr/>
    </dgm:pt>
    <dgm:pt modelId="{0E1ECFB9-6DEB-484D-A11B-48F7AB01E8D6}" type="pres">
      <dgm:prSet presAssocID="{8C6E1BBB-E14F-4F6F-93D0-BEEDA0F9C9A5}" presName="bgRect" presStyleLbl="bgShp" presStyleIdx="0" presStyleCnt="3"/>
      <dgm:spPr/>
    </dgm:pt>
    <dgm:pt modelId="{3B49007C-C7EC-4807-B2C5-C47609E7AA2A}" type="pres">
      <dgm:prSet presAssocID="{8C6E1BBB-E14F-4F6F-93D0-BEEDA0F9C9A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3A3C372-A206-4912-8E99-8C0D4285D07F}" type="pres">
      <dgm:prSet presAssocID="{8C6E1BBB-E14F-4F6F-93D0-BEEDA0F9C9A5}" presName="spaceRect" presStyleCnt="0"/>
      <dgm:spPr/>
    </dgm:pt>
    <dgm:pt modelId="{8E0DE15F-9F32-4358-9305-41A1E9D3ABD8}" type="pres">
      <dgm:prSet presAssocID="{8C6E1BBB-E14F-4F6F-93D0-BEEDA0F9C9A5}" presName="parTx" presStyleLbl="revTx" presStyleIdx="0" presStyleCnt="3">
        <dgm:presLayoutVars>
          <dgm:chMax val="0"/>
          <dgm:chPref val="0"/>
        </dgm:presLayoutVars>
      </dgm:prSet>
      <dgm:spPr/>
    </dgm:pt>
    <dgm:pt modelId="{52584313-02BD-4ED0-82B4-A384BE14024C}" type="pres">
      <dgm:prSet presAssocID="{E1AE0CB5-2A8E-491A-BF9B-8BF063638B42}" presName="sibTrans" presStyleCnt="0"/>
      <dgm:spPr/>
    </dgm:pt>
    <dgm:pt modelId="{FC1C8337-B0AF-482B-916D-E2DAAD694847}" type="pres">
      <dgm:prSet presAssocID="{BFD1E6FE-B008-48FB-A1C6-1508A632E6B8}" presName="compNode" presStyleCnt="0"/>
      <dgm:spPr/>
    </dgm:pt>
    <dgm:pt modelId="{7DF2A197-C5E9-4968-9635-FBC84E85DC38}" type="pres">
      <dgm:prSet presAssocID="{BFD1E6FE-B008-48FB-A1C6-1508A632E6B8}" presName="bgRect" presStyleLbl="bgShp" presStyleIdx="1" presStyleCnt="3"/>
      <dgm:spPr/>
    </dgm:pt>
    <dgm:pt modelId="{7E608227-D227-45EF-A151-A2B2EFEF96F2}" type="pres">
      <dgm:prSet presAssocID="{BFD1E6FE-B008-48FB-A1C6-1508A632E6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1409D-EA1B-4284-A1AE-C30716A35316}" type="pres">
      <dgm:prSet presAssocID="{BFD1E6FE-B008-48FB-A1C6-1508A632E6B8}" presName="spaceRect" presStyleCnt="0"/>
      <dgm:spPr/>
    </dgm:pt>
    <dgm:pt modelId="{88B6A7BB-BB14-456C-959F-D6A99CD58C62}" type="pres">
      <dgm:prSet presAssocID="{BFD1E6FE-B008-48FB-A1C6-1508A632E6B8}" presName="parTx" presStyleLbl="revTx" presStyleIdx="1" presStyleCnt="3">
        <dgm:presLayoutVars>
          <dgm:chMax val="0"/>
          <dgm:chPref val="0"/>
        </dgm:presLayoutVars>
      </dgm:prSet>
      <dgm:spPr/>
    </dgm:pt>
    <dgm:pt modelId="{1116B559-FC15-4DB2-AEFF-AFAEC6A6EC53}" type="pres">
      <dgm:prSet presAssocID="{74702176-D08D-4E3D-8E46-DA67AA5FDE31}" presName="sibTrans" presStyleCnt="0"/>
      <dgm:spPr/>
    </dgm:pt>
    <dgm:pt modelId="{D447AEDE-9553-4851-B35E-AE895156AD51}" type="pres">
      <dgm:prSet presAssocID="{DC180F98-C57F-44F4-8DB8-A22BED1EC128}" presName="compNode" presStyleCnt="0"/>
      <dgm:spPr/>
    </dgm:pt>
    <dgm:pt modelId="{E0A8914B-9C73-4176-9DB0-FBE9E109A216}" type="pres">
      <dgm:prSet presAssocID="{DC180F98-C57F-44F4-8DB8-A22BED1EC128}" presName="bgRect" presStyleLbl="bgShp" presStyleIdx="2" presStyleCnt="3" custLinFactNeighborX="723"/>
      <dgm:spPr/>
    </dgm:pt>
    <dgm:pt modelId="{B1765590-267F-43C0-9004-8FFBF3CDC8D4}" type="pres">
      <dgm:prSet presAssocID="{DC180F98-C57F-44F4-8DB8-A22BED1EC12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32A9EF0F-C55F-4CA2-8D7A-EB6E30908FAC}" type="pres">
      <dgm:prSet presAssocID="{DC180F98-C57F-44F4-8DB8-A22BED1EC128}" presName="spaceRect" presStyleCnt="0"/>
      <dgm:spPr/>
    </dgm:pt>
    <dgm:pt modelId="{06F2E433-3243-4762-A995-7537361E8341}" type="pres">
      <dgm:prSet presAssocID="{DC180F98-C57F-44F4-8DB8-A22BED1EC12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D407F25-FF5E-4928-B45D-BCD0685B2099}" srcId="{1BB64239-6A1B-4768-AB8F-E586ABB9292D}" destId="{8C6E1BBB-E14F-4F6F-93D0-BEEDA0F9C9A5}" srcOrd="0" destOrd="0" parTransId="{391BFCE4-FB57-42E7-A0F9-94BE9B8FAE0F}" sibTransId="{E1AE0CB5-2A8E-491A-BF9B-8BF063638B42}"/>
    <dgm:cxn modelId="{15598147-57A7-424E-9DBC-FAFEA4729CAD}" type="presOf" srcId="{1BB64239-6A1B-4768-AB8F-E586ABB9292D}" destId="{82FBEBC3-95B5-40AF-AB0D-E9EC7828BFC0}" srcOrd="0" destOrd="0" presId="urn:microsoft.com/office/officeart/2018/2/layout/IconVerticalSolidList"/>
    <dgm:cxn modelId="{4A5E9554-0EDA-4403-9DDF-5258105C2FDB}" srcId="{1BB64239-6A1B-4768-AB8F-E586ABB9292D}" destId="{DC180F98-C57F-44F4-8DB8-A22BED1EC128}" srcOrd="2" destOrd="0" parTransId="{4099008F-4888-4CE6-BFC2-500236EFA649}" sibTransId="{B1464F63-C647-42F6-BC32-99F6453DB9E2}"/>
    <dgm:cxn modelId="{441C7BC4-DE75-4561-A837-8F09E3B52B6C}" type="presOf" srcId="{DC180F98-C57F-44F4-8DB8-A22BED1EC128}" destId="{06F2E433-3243-4762-A995-7537361E8341}" srcOrd="0" destOrd="0" presId="urn:microsoft.com/office/officeart/2018/2/layout/IconVerticalSolidList"/>
    <dgm:cxn modelId="{89AA4CD5-1914-43FB-B199-D65445D03033}" type="presOf" srcId="{8C6E1BBB-E14F-4F6F-93D0-BEEDA0F9C9A5}" destId="{8E0DE15F-9F32-4358-9305-41A1E9D3ABD8}" srcOrd="0" destOrd="0" presId="urn:microsoft.com/office/officeart/2018/2/layout/IconVerticalSolidList"/>
    <dgm:cxn modelId="{7FE701E7-9A8A-416C-942E-DCC29F467A0A}" srcId="{1BB64239-6A1B-4768-AB8F-E586ABB9292D}" destId="{BFD1E6FE-B008-48FB-A1C6-1508A632E6B8}" srcOrd="1" destOrd="0" parTransId="{4728B10D-F739-4B44-A32A-CC0FC61AF39C}" sibTransId="{74702176-D08D-4E3D-8E46-DA67AA5FDE31}"/>
    <dgm:cxn modelId="{AE11D8F4-BEEE-4BB9-9953-F8A2B7518F62}" type="presOf" srcId="{BFD1E6FE-B008-48FB-A1C6-1508A632E6B8}" destId="{88B6A7BB-BB14-456C-959F-D6A99CD58C62}" srcOrd="0" destOrd="0" presId="urn:microsoft.com/office/officeart/2018/2/layout/IconVerticalSolidList"/>
    <dgm:cxn modelId="{D27F214C-7CA9-4CAB-9BE8-51EBE3F3EACA}" type="presParOf" srcId="{82FBEBC3-95B5-40AF-AB0D-E9EC7828BFC0}" destId="{082153D8-4BF0-4C3A-8826-A162E75EB21E}" srcOrd="0" destOrd="0" presId="urn:microsoft.com/office/officeart/2018/2/layout/IconVerticalSolidList"/>
    <dgm:cxn modelId="{B346CB70-81E1-4F9D-9285-48BBAEBCF794}" type="presParOf" srcId="{082153D8-4BF0-4C3A-8826-A162E75EB21E}" destId="{0E1ECFB9-6DEB-484D-A11B-48F7AB01E8D6}" srcOrd="0" destOrd="0" presId="urn:microsoft.com/office/officeart/2018/2/layout/IconVerticalSolidList"/>
    <dgm:cxn modelId="{B63D8CD2-DB7C-4404-A3E0-743EC669329B}" type="presParOf" srcId="{082153D8-4BF0-4C3A-8826-A162E75EB21E}" destId="{3B49007C-C7EC-4807-B2C5-C47609E7AA2A}" srcOrd="1" destOrd="0" presId="urn:microsoft.com/office/officeart/2018/2/layout/IconVerticalSolidList"/>
    <dgm:cxn modelId="{F3048160-29CE-4F2C-AF88-96B7E1A56D6E}" type="presParOf" srcId="{082153D8-4BF0-4C3A-8826-A162E75EB21E}" destId="{A3A3C372-A206-4912-8E99-8C0D4285D07F}" srcOrd="2" destOrd="0" presId="urn:microsoft.com/office/officeart/2018/2/layout/IconVerticalSolidList"/>
    <dgm:cxn modelId="{60B032F3-5925-4EFB-A1A2-EE5AAC571CB4}" type="presParOf" srcId="{082153D8-4BF0-4C3A-8826-A162E75EB21E}" destId="{8E0DE15F-9F32-4358-9305-41A1E9D3ABD8}" srcOrd="3" destOrd="0" presId="urn:microsoft.com/office/officeart/2018/2/layout/IconVerticalSolidList"/>
    <dgm:cxn modelId="{2E76D9CD-F701-48F6-88D4-899262BA15D0}" type="presParOf" srcId="{82FBEBC3-95B5-40AF-AB0D-E9EC7828BFC0}" destId="{52584313-02BD-4ED0-82B4-A384BE14024C}" srcOrd="1" destOrd="0" presId="urn:microsoft.com/office/officeart/2018/2/layout/IconVerticalSolidList"/>
    <dgm:cxn modelId="{9A865EA8-A6FF-45BB-93F7-4D9D52D1C3DD}" type="presParOf" srcId="{82FBEBC3-95B5-40AF-AB0D-E9EC7828BFC0}" destId="{FC1C8337-B0AF-482B-916D-E2DAAD694847}" srcOrd="2" destOrd="0" presId="urn:microsoft.com/office/officeart/2018/2/layout/IconVerticalSolidList"/>
    <dgm:cxn modelId="{01562749-5E92-4AC1-9B06-E13BAC4F628B}" type="presParOf" srcId="{FC1C8337-B0AF-482B-916D-E2DAAD694847}" destId="{7DF2A197-C5E9-4968-9635-FBC84E85DC38}" srcOrd="0" destOrd="0" presId="urn:microsoft.com/office/officeart/2018/2/layout/IconVerticalSolidList"/>
    <dgm:cxn modelId="{91C86CD3-6605-40A0-9072-2B669EA72334}" type="presParOf" srcId="{FC1C8337-B0AF-482B-916D-E2DAAD694847}" destId="{7E608227-D227-45EF-A151-A2B2EFEF96F2}" srcOrd="1" destOrd="0" presId="urn:microsoft.com/office/officeart/2018/2/layout/IconVerticalSolidList"/>
    <dgm:cxn modelId="{14BDADAB-E1AA-4E11-8EA6-0F4F0C2BEBCC}" type="presParOf" srcId="{FC1C8337-B0AF-482B-916D-E2DAAD694847}" destId="{2451409D-EA1B-4284-A1AE-C30716A35316}" srcOrd="2" destOrd="0" presId="urn:microsoft.com/office/officeart/2018/2/layout/IconVerticalSolidList"/>
    <dgm:cxn modelId="{FAAC7EE1-B8D2-4A1C-9D11-0B3524ECF86D}" type="presParOf" srcId="{FC1C8337-B0AF-482B-916D-E2DAAD694847}" destId="{88B6A7BB-BB14-456C-959F-D6A99CD58C62}" srcOrd="3" destOrd="0" presId="urn:microsoft.com/office/officeart/2018/2/layout/IconVerticalSolidList"/>
    <dgm:cxn modelId="{D86DDD39-4F07-4133-B42F-EB43109CA85C}" type="presParOf" srcId="{82FBEBC3-95B5-40AF-AB0D-E9EC7828BFC0}" destId="{1116B559-FC15-4DB2-AEFF-AFAEC6A6EC53}" srcOrd="3" destOrd="0" presId="urn:microsoft.com/office/officeart/2018/2/layout/IconVerticalSolidList"/>
    <dgm:cxn modelId="{26CF52FC-9CE7-4167-B75D-5B325E94EC65}" type="presParOf" srcId="{82FBEBC3-95B5-40AF-AB0D-E9EC7828BFC0}" destId="{D447AEDE-9553-4851-B35E-AE895156AD51}" srcOrd="4" destOrd="0" presId="urn:microsoft.com/office/officeart/2018/2/layout/IconVerticalSolidList"/>
    <dgm:cxn modelId="{F6AEAE01-66D5-4B6C-9FAD-3F58D82B5CC5}" type="presParOf" srcId="{D447AEDE-9553-4851-B35E-AE895156AD51}" destId="{E0A8914B-9C73-4176-9DB0-FBE9E109A216}" srcOrd="0" destOrd="0" presId="urn:microsoft.com/office/officeart/2018/2/layout/IconVerticalSolidList"/>
    <dgm:cxn modelId="{0FDD14F3-8FCD-47A9-B364-FD3CCF7E6D31}" type="presParOf" srcId="{D447AEDE-9553-4851-B35E-AE895156AD51}" destId="{B1765590-267F-43C0-9004-8FFBF3CDC8D4}" srcOrd="1" destOrd="0" presId="urn:microsoft.com/office/officeart/2018/2/layout/IconVerticalSolidList"/>
    <dgm:cxn modelId="{59033596-482F-438D-B42B-B4CD4BB7902F}" type="presParOf" srcId="{D447AEDE-9553-4851-B35E-AE895156AD51}" destId="{32A9EF0F-C55F-4CA2-8D7A-EB6E30908FAC}" srcOrd="2" destOrd="0" presId="urn:microsoft.com/office/officeart/2018/2/layout/IconVerticalSolidList"/>
    <dgm:cxn modelId="{6D985406-80B5-49E7-A77B-09E0DC8A55FB}" type="presParOf" srcId="{D447AEDE-9553-4851-B35E-AE895156AD51}" destId="{06F2E433-3243-4762-A995-7537361E834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ECFB9-6DEB-484D-A11B-48F7AB01E8D6}">
      <dsp:nvSpPr>
        <dsp:cNvPr id="0" name=""/>
        <dsp:cNvSpPr/>
      </dsp:nvSpPr>
      <dsp:spPr>
        <a:xfrm>
          <a:off x="0" y="803011"/>
          <a:ext cx="6770688" cy="8052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9007C-C7EC-4807-B2C5-C47609E7AA2A}">
      <dsp:nvSpPr>
        <dsp:cNvPr id="0" name=""/>
        <dsp:cNvSpPr/>
      </dsp:nvSpPr>
      <dsp:spPr>
        <a:xfrm>
          <a:off x="350115" y="887345"/>
          <a:ext cx="636574" cy="6365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DE15F-9F32-4358-9305-41A1E9D3ABD8}">
      <dsp:nvSpPr>
        <dsp:cNvPr id="0" name=""/>
        <dsp:cNvSpPr/>
      </dsp:nvSpPr>
      <dsp:spPr>
        <a:xfrm>
          <a:off x="1336806" y="626929"/>
          <a:ext cx="5433881" cy="1157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92" tIns="122492" rIns="122492" bIns="122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 Sprint Review</a:t>
          </a:r>
          <a:endParaRPr lang="en-US" sz="2500" kern="1200" dirty="0"/>
        </a:p>
      </dsp:txBody>
      <dsp:txXfrm>
        <a:off x="1336806" y="626929"/>
        <a:ext cx="5433881" cy="1157407"/>
      </dsp:txXfrm>
    </dsp:sp>
    <dsp:sp modelId="{7DF2A197-C5E9-4968-9635-FBC84E85DC38}">
      <dsp:nvSpPr>
        <dsp:cNvPr id="0" name=""/>
        <dsp:cNvSpPr/>
      </dsp:nvSpPr>
      <dsp:spPr>
        <a:xfrm>
          <a:off x="0" y="2303671"/>
          <a:ext cx="6770688" cy="69744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08227-D227-45EF-A151-A2B2EFEF96F2}">
      <dsp:nvSpPr>
        <dsp:cNvPr id="0" name=""/>
        <dsp:cNvSpPr/>
      </dsp:nvSpPr>
      <dsp:spPr>
        <a:xfrm>
          <a:off x="350115" y="2334105"/>
          <a:ext cx="636574" cy="6365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6A7BB-BB14-456C-959F-D6A99CD58C62}">
      <dsp:nvSpPr>
        <dsp:cNvPr id="0" name=""/>
        <dsp:cNvSpPr/>
      </dsp:nvSpPr>
      <dsp:spPr>
        <a:xfrm>
          <a:off x="1336806" y="2073688"/>
          <a:ext cx="5433881" cy="1157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492" tIns="122492" rIns="122492" bIns="122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 Roles that should attend</a:t>
          </a:r>
          <a:endParaRPr lang="en-US" sz="2500" kern="1200" dirty="0"/>
        </a:p>
      </dsp:txBody>
      <dsp:txXfrm>
        <a:off x="1336806" y="2073688"/>
        <a:ext cx="5433881" cy="11574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D067C-8147-4152-A5EA-EC47D345BBB9}">
      <dsp:nvSpPr>
        <dsp:cNvPr id="0" name=""/>
        <dsp:cNvSpPr/>
      </dsp:nvSpPr>
      <dsp:spPr>
        <a:xfrm>
          <a:off x="0" y="434794"/>
          <a:ext cx="6770688" cy="1198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Is held at the end of the sprint to inspect the work done and adapt the product backlog. </a:t>
          </a:r>
          <a:endParaRPr lang="en-US" sz="2400" kern="1200" dirty="0"/>
        </a:p>
      </dsp:txBody>
      <dsp:txXfrm>
        <a:off x="58485" y="493279"/>
        <a:ext cx="6653718" cy="1081110"/>
      </dsp:txXfrm>
    </dsp:sp>
    <dsp:sp modelId="{996CD2E7-7BFE-4B82-9BCE-F926072AE5FF}">
      <dsp:nvSpPr>
        <dsp:cNvPr id="0" name=""/>
        <dsp:cNvSpPr/>
      </dsp:nvSpPr>
      <dsp:spPr>
        <a:xfrm>
          <a:off x="0" y="1817194"/>
          <a:ext cx="6770688" cy="48277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dirty="0"/>
            <a:t>The following roles should attend</a:t>
          </a:r>
          <a:endParaRPr lang="en-US" sz="2400" kern="1200" dirty="0"/>
        </a:p>
      </dsp:txBody>
      <dsp:txXfrm>
        <a:off x="23567" y="1840761"/>
        <a:ext cx="6723554" cy="435644"/>
      </dsp:txXfrm>
    </dsp:sp>
    <dsp:sp modelId="{393A9ABD-7F39-431B-86E0-55AE17918A6A}">
      <dsp:nvSpPr>
        <dsp:cNvPr id="0" name=""/>
        <dsp:cNvSpPr/>
      </dsp:nvSpPr>
      <dsp:spPr>
        <a:xfrm>
          <a:off x="0" y="2299972"/>
          <a:ext cx="6770688" cy="23846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969" tIns="35560" rIns="199136" bIns="3556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b="0" kern="1200" dirty="0"/>
            <a:t>The development team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b="0" kern="1200" dirty="0"/>
            <a:t>Product owner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b="0" kern="1200" dirty="0"/>
            <a:t>Scrum Master 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2800" b="0" kern="1200" dirty="0"/>
            <a:t>Key stakeholders</a:t>
          </a:r>
          <a:endParaRPr lang="en-US" sz="2800" kern="1200" dirty="0"/>
        </a:p>
      </dsp:txBody>
      <dsp:txXfrm>
        <a:off x="0" y="2299972"/>
        <a:ext cx="6770688" cy="2384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BEC1A8-DF02-4226-8E4E-B006C751A4E0}">
      <dsp:nvSpPr>
        <dsp:cNvPr id="0" name=""/>
        <dsp:cNvSpPr/>
      </dsp:nvSpPr>
      <dsp:spPr>
        <a:xfrm>
          <a:off x="0" y="2181"/>
          <a:ext cx="6770686" cy="191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In the sprint review meeting:</a:t>
          </a:r>
          <a:endParaRPr lang="en-US" sz="24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The development team demonstrates what work was done, </a:t>
          </a:r>
          <a:br>
            <a:rPr lang="en-GB" sz="1900" kern="1200"/>
          </a:br>
          <a:r>
            <a:rPr lang="en-GB" sz="1900" kern="1200"/>
            <a:t>and answers any questions</a:t>
          </a:r>
          <a:br>
            <a:rPr lang="en-GB" sz="1900" kern="1200"/>
          </a:b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900" kern="1200"/>
            <a:t>The product owner discusses the product backlog as it stands</a:t>
          </a:r>
          <a:endParaRPr lang="en-US" sz="1900" kern="1200" dirty="0"/>
        </a:p>
      </dsp:txBody>
      <dsp:txXfrm>
        <a:off x="56180" y="58361"/>
        <a:ext cx="6658326" cy="1805781"/>
      </dsp:txXfrm>
    </dsp:sp>
    <dsp:sp modelId="{58A4DB3D-7B43-4ECA-9195-A1684809C4E5}">
      <dsp:nvSpPr>
        <dsp:cNvPr id="0" name=""/>
        <dsp:cNvSpPr/>
      </dsp:nvSpPr>
      <dsp:spPr>
        <a:xfrm rot="5400000">
          <a:off x="3067089" y="2106373"/>
          <a:ext cx="636509" cy="79283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-5400000">
        <a:off x="3147495" y="2184534"/>
        <a:ext cx="475699" cy="445556"/>
      </dsp:txXfrm>
    </dsp:sp>
    <dsp:sp modelId="{41F2DBC5-2B60-4826-A5BF-7E7FA63F85EF}">
      <dsp:nvSpPr>
        <dsp:cNvPr id="0" name=""/>
        <dsp:cNvSpPr/>
      </dsp:nvSpPr>
      <dsp:spPr>
        <a:xfrm>
          <a:off x="0" y="3121284"/>
          <a:ext cx="6770686" cy="191814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entire group collaborates on what to do next, to provide valuable input to future sprint planning</a:t>
          </a:r>
          <a:endParaRPr lang="en-US" sz="2400" kern="1200" dirty="0"/>
        </a:p>
      </dsp:txBody>
      <dsp:txXfrm>
        <a:off x="56180" y="3177464"/>
        <a:ext cx="6658326" cy="18057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34B4F2-1265-423F-9934-F5769C3BFA35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DFE487-FDD6-4966-A2B9-100AFE5C8585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F96EC0-47B3-4B82-BCCC-23EDCB5A7475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1" i="0" kern="1200"/>
            <a:t>Demo the work to </a:t>
          </a:r>
          <a:r>
            <a:rPr lang="en-GB" sz="1200" b="1" kern="1200"/>
            <a:t>the </a:t>
          </a:r>
          <a:r>
            <a:rPr lang="en-GB" sz="1200" b="1" i="0" kern="1200"/>
            <a:t>stakeholders: </a:t>
          </a:r>
          <a:r>
            <a:rPr lang="en-GB" sz="1200" b="0" i="0" kern="1200"/>
            <a:t>The features and user stories completed during the sprint.</a:t>
          </a:r>
          <a:endParaRPr lang="en-US" sz="1200" kern="1200"/>
        </a:p>
      </dsp:txBody>
      <dsp:txXfrm>
        <a:off x="100682" y="2684598"/>
        <a:ext cx="2370489" cy="720000"/>
      </dsp:txXfrm>
    </dsp:sp>
    <dsp:sp modelId="{5A5B17A9-1054-4031-9F86-EDF40BC8A2B6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05740B-B5DD-4E4E-8E72-70F9E08300B2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F50212-29DC-4A00-BCDE-AC67E80C5FB8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1" i="0" kern="1200"/>
            <a:t>Achievements: </a:t>
          </a:r>
          <a:r>
            <a:rPr lang="en-GB" sz="1200" b="0" i="0" kern="1200"/>
            <a:t>Celebrate successes and recognize team members for their efforts</a:t>
          </a:r>
          <a:endParaRPr lang="en-US" sz="1200" kern="1200"/>
        </a:p>
      </dsp:txBody>
      <dsp:txXfrm>
        <a:off x="2886007" y="2684598"/>
        <a:ext cx="2370489" cy="720000"/>
      </dsp:txXfrm>
    </dsp:sp>
    <dsp:sp modelId="{DEF102C8-7276-47F5-A1EB-8200A0789D22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EBD4A2-B171-4112-8EFF-25998D073967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D4997B-7B7D-445E-B0DE-7E48EADB9911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1" i="0" kern="1200"/>
            <a:t>Feedback: </a:t>
          </a:r>
          <a:r>
            <a:rPr lang="en-GB" sz="1200" i="0" kern="1200"/>
            <a:t>C</a:t>
          </a:r>
          <a:r>
            <a:rPr lang="en-GB" sz="1200" b="0" i="0" kern="1200"/>
            <a:t>ollect feedback from stakeholders to identify what worked well and what could be improved.</a:t>
          </a:r>
          <a:endParaRPr lang="en-US" sz="1200" kern="1200"/>
        </a:p>
      </dsp:txBody>
      <dsp:txXfrm>
        <a:off x="5671332" y="2684598"/>
        <a:ext cx="2370489" cy="720000"/>
      </dsp:txXfrm>
    </dsp:sp>
    <dsp:sp modelId="{E1ADCCD7-4261-4846-82FD-51CFDF296412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84BB57-2CCC-4995-8F09-0F5791D5CE93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6D020-F66B-41F8-AEE4-DE26B6B9F966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200" b="1" i="0" kern="1200"/>
            <a:t>Review of User Stories: </a:t>
          </a:r>
          <a:r>
            <a:rPr lang="en-GB" sz="1200" i="0" kern="1200"/>
            <a:t>D</a:t>
          </a:r>
          <a:r>
            <a:rPr lang="en-GB" sz="1200" b="0" i="0" kern="1200"/>
            <a:t>iscuss each user story and assess if the acceptance criteria were met.</a:t>
          </a:r>
          <a:endParaRPr lang="en-US" sz="1200" kern="1200"/>
        </a:p>
      </dsp:txBody>
      <dsp:txXfrm>
        <a:off x="8456657" y="2684598"/>
        <a:ext cx="2370489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8A47E9-BCC7-4E2F-A635-A3F0C14076EF}">
      <dsp:nvSpPr>
        <dsp:cNvPr id="0" name=""/>
        <dsp:cNvSpPr/>
      </dsp:nvSpPr>
      <dsp:spPr>
        <a:xfrm>
          <a:off x="75256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A8904E-2087-479D-AC15-74179B6CCF82}">
      <dsp:nvSpPr>
        <dsp:cNvPr id="0" name=""/>
        <dsp:cNvSpPr/>
      </dsp:nvSpPr>
      <dsp:spPr>
        <a:xfrm>
          <a:off x="10068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Product Owner Updates: </a:t>
          </a:r>
          <a:br>
            <a:rPr lang="en-GB" sz="1200" b="1" i="0" kern="1200" dirty="0"/>
          </a:br>
          <a:r>
            <a:rPr lang="en-GB" sz="1200" i="0" kern="1200" dirty="0"/>
            <a:t>U</a:t>
          </a:r>
          <a:r>
            <a:rPr lang="en-GB" sz="1200" b="0" i="0" kern="1200" dirty="0"/>
            <a:t>pdates on the Product Backlog and adjusts priorities based on market conditions or feedback.</a:t>
          </a:r>
          <a:endParaRPr lang="en-US" sz="1200" kern="1200" dirty="0"/>
        </a:p>
      </dsp:txBody>
      <dsp:txXfrm>
        <a:off x="100682" y="2427484"/>
        <a:ext cx="2370489" cy="720000"/>
      </dsp:txXfrm>
    </dsp:sp>
    <dsp:sp modelId="{8C8CA674-F2E0-4681-B61F-7FE2A057EC18}">
      <dsp:nvSpPr>
        <dsp:cNvPr id="0" name=""/>
        <dsp:cNvSpPr/>
      </dsp:nvSpPr>
      <dsp:spPr>
        <a:xfrm>
          <a:off x="353789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AAAC5-BF44-4BC8-9CD1-CD4C773D4256}">
      <dsp:nvSpPr>
        <dsp:cNvPr id="0" name=""/>
        <dsp:cNvSpPr/>
      </dsp:nvSpPr>
      <dsp:spPr>
        <a:xfrm>
          <a:off x="288600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Demonstration of Increments: </a:t>
          </a:r>
          <a:br>
            <a:rPr lang="en-GB" sz="1200" b="1" i="0" kern="1200" dirty="0"/>
          </a:br>
          <a:r>
            <a:rPr lang="en-GB" sz="1200" b="0" i="0" kern="1200" dirty="0"/>
            <a:t>Show any extra development that was not part of the user stories such as infrastructure improvements.</a:t>
          </a:r>
          <a:endParaRPr lang="en-US" sz="1200" kern="1200" dirty="0"/>
        </a:p>
      </dsp:txBody>
      <dsp:txXfrm>
        <a:off x="2886007" y="2427484"/>
        <a:ext cx="2370489" cy="720000"/>
      </dsp:txXfrm>
    </dsp:sp>
    <dsp:sp modelId="{CE1378D8-53A7-405F-B9B9-69628F33B770}">
      <dsp:nvSpPr>
        <dsp:cNvPr id="0" name=""/>
        <dsp:cNvSpPr/>
      </dsp:nvSpPr>
      <dsp:spPr>
        <a:xfrm>
          <a:off x="6323216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072FF-CC6C-4D15-B649-053F8CF88237}">
      <dsp:nvSpPr>
        <dsp:cNvPr id="0" name=""/>
        <dsp:cNvSpPr/>
      </dsp:nvSpPr>
      <dsp:spPr>
        <a:xfrm>
          <a:off x="5671332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/>
            <a:t>Acceptance or Rejection of Work: </a:t>
          </a:r>
          <a:r>
            <a:rPr lang="en-GB" sz="1200" b="0" i="0" kern="1200"/>
            <a:t>Stakeholders may formally accept or reject the work done.</a:t>
          </a:r>
          <a:endParaRPr lang="en-US" sz="1200" kern="1200"/>
        </a:p>
      </dsp:txBody>
      <dsp:txXfrm>
        <a:off x="5671332" y="2427484"/>
        <a:ext cx="2370489" cy="720000"/>
      </dsp:txXfrm>
    </dsp:sp>
    <dsp:sp modelId="{C5186F5C-07F2-4836-AE8D-E9EF84E1997F}">
      <dsp:nvSpPr>
        <dsp:cNvPr id="0" name=""/>
        <dsp:cNvSpPr/>
      </dsp:nvSpPr>
      <dsp:spPr>
        <a:xfrm>
          <a:off x="9108541" y="1045320"/>
          <a:ext cx="1066720" cy="10667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310A9-7EF4-4F55-B07D-F810B0E039AF}">
      <dsp:nvSpPr>
        <dsp:cNvPr id="0" name=""/>
        <dsp:cNvSpPr/>
      </dsp:nvSpPr>
      <dsp:spPr>
        <a:xfrm>
          <a:off x="8456657" y="2427484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/>
            <a:t>Discussion on Unfinished Work: </a:t>
          </a:r>
          <a:r>
            <a:rPr lang="en-GB" sz="1200" b="0" i="0" kern="1200"/>
            <a:t>Items that were planned but were not completed</a:t>
          </a:r>
          <a:r>
            <a:rPr lang="en-GB" sz="1200" kern="1200"/>
            <a:t> and </a:t>
          </a:r>
          <a:r>
            <a:rPr lang="en-GB" sz="1200" b="0" i="0" kern="1200"/>
            <a:t>potential adjustments for future sprints.</a:t>
          </a:r>
          <a:endParaRPr lang="en-US" sz="1200" kern="1200"/>
        </a:p>
      </dsp:txBody>
      <dsp:txXfrm>
        <a:off x="8456657" y="2427484"/>
        <a:ext cx="2370489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6A719-A2CC-403D-9E80-B94D13C32704}">
      <dsp:nvSpPr>
        <dsp:cNvPr id="0" name=""/>
        <dsp:cNvSpPr/>
      </dsp:nvSpPr>
      <dsp:spPr>
        <a:xfrm>
          <a:off x="8092" y="977445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4757-84C9-4E28-9F82-D72E0CCAADEB}">
      <dsp:nvSpPr>
        <dsp:cNvPr id="0" name=""/>
        <dsp:cNvSpPr/>
      </dsp:nvSpPr>
      <dsp:spPr>
        <a:xfrm>
          <a:off x="8092" y="1892602"/>
          <a:ext cx="2320312" cy="130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Metrics and Performance: </a:t>
          </a:r>
          <a:r>
            <a:rPr lang="en-GB" sz="1400" b="0" i="0" kern="1200"/>
            <a:t>Share relevant metrics, such as velocity.</a:t>
          </a:r>
          <a:endParaRPr lang="en-US" sz="1400" kern="1200"/>
        </a:p>
      </dsp:txBody>
      <dsp:txXfrm>
        <a:off x="8092" y="1892602"/>
        <a:ext cx="2320312" cy="1306800"/>
      </dsp:txXfrm>
    </dsp:sp>
    <dsp:sp modelId="{81F5AC41-6E8A-4BC3-9D43-D8F5A9ED62BF}">
      <dsp:nvSpPr>
        <dsp:cNvPr id="0" name=""/>
        <dsp:cNvSpPr/>
      </dsp:nvSpPr>
      <dsp:spPr>
        <a:xfrm>
          <a:off x="8092" y="3247332"/>
          <a:ext cx="2320312" cy="12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4478C1-FFAF-4CD0-A82D-7AE9F7F94DA9}">
      <dsp:nvSpPr>
        <dsp:cNvPr id="0" name=""/>
        <dsp:cNvSpPr/>
      </dsp:nvSpPr>
      <dsp:spPr>
        <a:xfrm>
          <a:off x="2734460" y="977445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EBEC8C-4EB1-4908-B7B8-0612C08FE53E}">
      <dsp:nvSpPr>
        <dsp:cNvPr id="0" name=""/>
        <dsp:cNvSpPr/>
      </dsp:nvSpPr>
      <dsp:spPr>
        <a:xfrm>
          <a:off x="2734460" y="1892602"/>
          <a:ext cx="2320312" cy="130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Next Steps and Planning: </a:t>
          </a:r>
          <a:r>
            <a:rPr lang="en-GB" sz="1400" b="0" i="0" kern="1200"/>
            <a:t>Discuss the plan for the next sprint.</a:t>
          </a:r>
          <a:endParaRPr lang="en-US" sz="1400" kern="1200"/>
        </a:p>
      </dsp:txBody>
      <dsp:txXfrm>
        <a:off x="2734460" y="1892602"/>
        <a:ext cx="2320312" cy="1306800"/>
      </dsp:txXfrm>
    </dsp:sp>
    <dsp:sp modelId="{7E7EBDC3-4153-41BF-BCD1-BA640985C136}">
      <dsp:nvSpPr>
        <dsp:cNvPr id="0" name=""/>
        <dsp:cNvSpPr/>
      </dsp:nvSpPr>
      <dsp:spPr>
        <a:xfrm>
          <a:off x="2734460" y="3247332"/>
          <a:ext cx="2320312" cy="12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F9A115-1C43-49A4-BCC4-CC6AF13F4C14}">
      <dsp:nvSpPr>
        <dsp:cNvPr id="0" name=""/>
        <dsp:cNvSpPr/>
      </dsp:nvSpPr>
      <dsp:spPr>
        <a:xfrm>
          <a:off x="5460827" y="977445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3F22BE-AAA5-496C-AF88-CE5982648622}">
      <dsp:nvSpPr>
        <dsp:cNvPr id="0" name=""/>
        <dsp:cNvSpPr/>
      </dsp:nvSpPr>
      <dsp:spPr>
        <a:xfrm>
          <a:off x="5460827" y="1892602"/>
          <a:ext cx="2320312" cy="130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/>
            <a:t>Feedback on the Process: </a:t>
          </a:r>
          <a:r>
            <a:rPr lang="en-GB" sz="1400" b="0" i="0" kern="1200"/>
            <a:t>Collect feedback on the overall Scrum process</a:t>
          </a:r>
          <a:r>
            <a:rPr lang="en-GB" sz="1400" kern="1200"/>
            <a:t>, </a:t>
          </a:r>
          <a:r>
            <a:rPr lang="en-GB" sz="1400" b="0" i="0" kern="1200"/>
            <a:t>impediments or challenges faced during the sprint.</a:t>
          </a:r>
          <a:endParaRPr lang="en-US" sz="1400" kern="1200"/>
        </a:p>
      </dsp:txBody>
      <dsp:txXfrm>
        <a:off x="5460827" y="1892602"/>
        <a:ext cx="2320312" cy="1306800"/>
      </dsp:txXfrm>
    </dsp:sp>
    <dsp:sp modelId="{680BB664-2C9C-4198-834D-4DFFFA3AFB6A}">
      <dsp:nvSpPr>
        <dsp:cNvPr id="0" name=""/>
        <dsp:cNvSpPr/>
      </dsp:nvSpPr>
      <dsp:spPr>
        <a:xfrm>
          <a:off x="5460827" y="3247332"/>
          <a:ext cx="2320312" cy="12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EE49EF-B3A5-469E-BA1B-7DE93E1FBB95}">
      <dsp:nvSpPr>
        <dsp:cNvPr id="0" name=""/>
        <dsp:cNvSpPr/>
      </dsp:nvSpPr>
      <dsp:spPr>
        <a:xfrm>
          <a:off x="8187194" y="977445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4DC36-063A-47A1-A5C7-E88C0E84463F}">
      <dsp:nvSpPr>
        <dsp:cNvPr id="0" name=""/>
        <dsp:cNvSpPr/>
      </dsp:nvSpPr>
      <dsp:spPr>
        <a:xfrm>
          <a:off x="8187194" y="1892602"/>
          <a:ext cx="2320312" cy="130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b="1" i="0" kern="1200" dirty="0"/>
            <a:t>Risks and Dependencies: </a:t>
          </a:r>
          <a:br>
            <a:rPr lang="en-GB" sz="1400" b="1" i="0" kern="1200" dirty="0"/>
          </a:br>
          <a:r>
            <a:rPr lang="en-GB" sz="1400" b="0" i="0" kern="1200" dirty="0"/>
            <a:t>Discuss any risks or dependencies that may impact future sprints.</a:t>
          </a:r>
          <a:br>
            <a:rPr lang="en-GB" sz="1400" b="0" i="0" kern="1200" dirty="0"/>
          </a:br>
          <a:r>
            <a:rPr lang="en-GB" sz="1400" b="0" i="0" kern="1200" dirty="0"/>
            <a:t>Develop strategies to mitigate these risks.</a:t>
          </a:r>
          <a:endParaRPr lang="en-US" sz="1400" kern="1200" dirty="0"/>
        </a:p>
      </dsp:txBody>
      <dsp:txXfrm>
        <a:off x="8187194" y="1892602"/>
        <a:ext cx="2320312" cy="1306800"/>
      </dsp:txXfrm>
    </dsp:sp>
    <dsp:sp modelId="{17D7F269-E96F-42E6-8A1F-B1C5F81C395A}">
      <dsp:nvSpPr>
        <dsp:cNvPr id="0" name=""/>
        <dsp:cNvSpPr/>
      </dsp:nvSpPr>
      <dsp:spPr>
        <a:xfrm>
          <a:off x="8187194" y="3247332"/>
          <a:ext cx="2320312" cy="126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ECFB9-6DEB-484D-A11B-48F7AB01E8D6}">
      <dsp:nvSpPr>
        <dsp:cNvPr id="0" name=""/>
        <dsp:cNvSpPr/>
      </dsp:nvSpPr>
      <dsp:spPr>
        <a:xfrm>
          <a:off x="0" y="446"/>
          <a:ext cx="6878000" cy="10440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9007C-C7EC-4807-B2C5-C47609E7AA2A}">
      <dsp:nvSpPr>
        <dsp:cNvPr id="0" name=""/>
        <dsp:cNvSpPr/>
      </dsp:nvSpPr>
      <dsp:spPr>
        <a:xfrm>
          <a:off x="315817" y="235351"/>
          <a:ext cx="574212" cy="5742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DE15F-9F32-4358-9305-41A1E9D3ABD8}">
      <dsp:nvSpPr>
        <dsp:cNvPr id="0" name=""/>
        <dsp:cNvSpPr/>
      </dsp:nvSpPr>
      <dsp:spPr>
        <a:xfrm>
          <a:off x="1205846" y="446"/>
          <a:ext cx="5672153" cy="104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2" tIns="110492" rIns="110492" bIns="11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What is The Sprint Review is</a:t>
          </a:r>
          <a:endParaRPr lang="en-US" sz="2500" kern="1200" dirty="0"/>
        </a:p>
      </dsp:txBody>
      <dsp:txXfrm>
        <a:off x="1205846" y="446"/>
        <a:ext cx="5672153" cy="1044023"/>
      </dsp:txXfrm>
    </dsp:sp>
    <dsp:sp modelId="{7DF2A197-C5E9-4968-9635-FBC84E85DC38}">
      <dsp:nvSpPr>
        <dsp:cNvPr id="0" name=""/>
        <dsp:cNvSpPr/>
      </dsp:nvSpPr>
      <dsp:spPr>
        <a:xfrm>
          <a:off x="0" y="1305475"/>
          <a:ext cx="6878000" cy="10440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08227-D227-45EF-A151-A2B2EFEF96F2}">
      <dsp:nvSpPr>
        <dsp:cNvPr id="0" name=""/>
        <dsp:cNvSpPr/>
      </dsp:nvSpPr>
      <dsp:spPr>
        <a:xfrm>
          <a:off x="315817" y="1540380"/>
          <a:ext cx="574212" cy="5742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6A7BB-BB14-456C-959F-D6A99CD58C62}">
      <dsp:nvSpPr>
        <dsp:cNvPr id="0" name=""/>
        <dsp:cNvSpPr/>
      </dsp:nvSpPr>
      <dsp:spPr>
        <a:xfrm>
          <a:off x="1205846" y="1305475"/>
          <a:ext cx="5672153" cy="104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2" tIns="110492" rIns="110492" bIns="11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The Roles who should attend</a:t>
          </a:r>
          <a:endParaRPr lang="en-US" sz="2500" kern="1200" dirty="0"/>
        </a:p>
      </dsp:txBody>
      <dsp:txXfrm>
        <a:off x="1205846" y="1305475"/>
        <a:ext cx="5672153" cy="1044023"/>
      </dsp:txXfrm>
    </dsp:sp>
    <dsp:sp modelId="{E0A8914B-9C73-4176-9DB0-FBE9E109A216}">
      <dsp:nvSpPr>
        <dsp:cNvPr id="0" name=""/>
        <dsp:cNvSpPr/>
      </dsp:nvSpPr>
      <dsp:spPr>
        <a:xfrm>
          <a:off x="0" y="2610504"/>
          <a:ext cx="6878000" cy="104402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765590-267F-43C0-9004-8FFBF3CDC8D4}">
      <dsp:nvSpPr>
        <dsp:cNvPr id="0" name=""/>
        <dsp:cNvSpPr/>
      </dsp:nvSpPr>
      <dsp:spPr>
        <a:xfrm>
          <a:off x="315817" y="2845409"/>
          <a:ext cx="574212" cy="5742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2E433-3243-4762-A995-7537361E8341}">
      <dsp:nvSpPr>
        <dsp:cNvPr id="0" name=""/>
        <dsp:cNvSpPr/>
      </dsp:nvSpPr>
      <dsp:spPr>
        <a:xfrm>
          <a:off x="1205846" y="2610504"/>
          <a:ext cx="5672153" cy="10440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2" tIns="110492" rIns="110492" bIns="11049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How the sprint review is used to increase collaboration </a:t>
          </a:r>
          <a:endParaRPr lang="en-US" sz="2500" kern="1200" dirty="0"/>
        </a:p>
      </dsp:txBody>
      <dsp:txXfrm>
        <a:off x="1205846" y="2610504"/>
        <a:ext cx="5672153" cy="10440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9541-E9E8-4E1E-B542-484756A34C3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EE0DCE-C81C-4720-B611-3BF6C3CD55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9901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47078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Picture from https://www.scrum.org/resources/introduction-sprint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EE0DCE-C81C-4720-B611-3BF6C3CD55F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373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4827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9623B-C0DE-4A6B-917F-192C5048B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B1D620-C7FB-4F5D-A333-842F732BF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01160-2035-4259-9218-FB051D271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7A0C-6F01-4E2B-B20B-DE58F1C1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A9C4A-E6C1-4663-B177-21BBE54EB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3956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A6C0-573E-4B30-AA56-0C007EA28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1F523-4E81-4E35-ABB2-7B9EEF57B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A6CB6-973C-45B4-969C-313E4B21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15834-20A6-4551-81AD-02F766293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60570B-0295-4131-918C-617F0C4E4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5847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D12EF1-A8A0-470A-AECA-B219128B30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3E7D02-63F0-4E95-992C-A25E91706B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052A6-10CB-48F7-951A-ECB224444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272915-5D49-4B88-812B-D6BAC8C0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E5FDD-A2AF-4E5A-BA26-484D33FE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011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1">
    <p:bg>
      <p:bgPr>
        <a:solidFill>
          <a:srgbClr val="03EA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78A22-79ED-C346-B050-A5F64C0ACA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29" t="3699" r="30729" b="22632"/>
          <a:stretch/>
        </p:blipFill>
        <p:spPr>
          <a:xfrm>
            <a:off x="2848191" y="0"/>
            <a:ext cx="9343809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FEF35C1-44BF-B94B-A048-96124C64D19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654564-8AAA-2B4B-A7F2-A093E969C4FB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5048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080460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481258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99EB-49DA-456E-AED8-040F9A92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FC781-1E94-48FC-8CCF-CAE2B3535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3BF63-7EB3-410C-AC02-308701B7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9F23-EB0B-4A74-BA5D-4D594ADAF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5475D6-8998-4271-8A38-9240424F6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066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0E249-7A1D-492B-A100-0B2ED0DDC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B9A09-1A26-4DAD-85BF-206AC40D63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7566F-ECB1-4CFB-BE64-FE5043781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BE295-DCAA-410B-AA43-91A68C9A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1BF8F-E2AB-48CA-B20D-52B43812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37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BD745-88F3-4F76-8A7B-E32B49AD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B796A-9C2B-48CC-9540-50F2202CB8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EAB9E-F2B8-4513-A794-8286B46D54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3D3B0-BA07-450F-BFA0-070AF60A8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71453-D113-4608-90FB-7FFB014CA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3A53C0-900B-41F3-9894-83BB6E3E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433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47C99-3DF2-42EB-8F93-383C03F4C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AAD5-9A8B-4907-90B7-392AD0798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77B006-60A3-4F64-B520-900E4E1AF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BB052C-C896-494B-8533-F7162BBB8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7A2119-EF2B-4324-ADEA-AB030AFB8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2A737D-8875-4222-8C89-0C3620138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D81D2A-424C-4D08-8269-EF1140906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087B7A-EFF5-4D16-86F2-71915DFA0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622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E3C84-5967-460F-AB65-6238A6347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C3B48C-A3D0-4725-B175-08FB759D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1BCAFB-5BB0-4094-B3E7-3BA44606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9C0129-DE36-4D2D-A89D-F990FBA1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428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FFE15-1E18-4DB8-8D43-694C14CB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9BD441-85D8-4F3A-AC78-8687B700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C6EC89-8118-4C2A-8906-BF8DABBC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94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F1032-10F4-434F-9402-D9BF6A9C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F0BB9-9867-49C9-AED4-FE72E2F69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9D73A-D826-456E-8B9D-38AED0DDB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83F11D-A717-480F-BA0B-7BC12E5FD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7F708-B477-4F1D-8437-5970DA6A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DA26-FF77-4359-923A-EC8C243E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9819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51F2-FDC4-4F80-9755-69EBEC90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9811FC-9EE2-4C6C-ACAB-9089997F0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71FE2-7EA8-437D-8D02-FE4AE6F89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19935-B44F-4CA8-855A-2D8F39DF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5308F-F4F2-48D5-A144-960143F9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82B7C-16DB-48C0-8B34-5AE867794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677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49D657-0F52-44D7-A4A5-FABCAAD72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792EC-A947-4CD2-8BDA-66DE9E969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8F7D6-3642-4228-967C-6D4789F4E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8E173-E330-495F-8DCA-093A88465729}" type="datetimeFigureOut">
              <a:rPr lang="en-GB" smtClean="0"/>
              <a:t>30/11/2023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D70EB-E480-431A-97FB-534F65DB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3F97D-4C81-4D8D-8F7C-21BD373E36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A5673-15A1-4318-B194-F308FA8FD2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733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 defTabSz="762000"/>
            <a:endParaRPr lang="en-GB" sz="3600" b="1" baseline="30000">
              <a:cs typeface="Arial" charset="0"/>
            </a:endParaRPr>
          </a:p>
          <a:p>
            <a:endParaRPr lang="en-GB" sz="3200"/>
          </a:p>
          <a:p>
            <a:endParaRPr lang="en-GB" sz="140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" dirty="0">
                <a:latin typeface="+mj-lt"/>
              </a:rPr>
            </a:br>
            <a:r>
              <a:rPr lang="en" dirty="0">
                <a:latin typeface="+mj-lt"/>
              </a:rPr>
              <a:t>The </a:t>
            </a:r>
            <a:r>
              <a:rPr lang="en" dirty="0"/>
              <a:t>Sprint Review</a:t>
            </a:r>
            <a:endParaRPr lang="en-GB" dirty="0">
              <a:latin typeface="+mj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111260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55AAE2-2DE9-4D28-A804-5D33B8E491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lang="en-IN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E4E12C9-92CD-88BC-C3E8-417CC22B9B89}"/>
              </a:ext>
            </a:extLst>
          </p:cNvPr>
          <p:cNvSpPr/>
          <p:nvPr/>
        </p:nvSpPr>
        <p:spPr>
          <a:xfrm>
            <a:off x="4702485" y="3043615"/>
            <a:ext cx="770769" cy="77076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5" name="Rectangle 4" descr="Checkmark">
            <a:extLst>
              <a:ext uri="{FF2B5EF4-FFF2-40B4-BE49-F238E27FC236}">
                <a16:creationId xmlns:a16="http://schemas.microsoft.com/office/drawing/2014/main" id="{0C0D9F27-07C8-6798-8881-6C29DD658A8B}"/>
              </a:ext>
            </a:extLst>
          </p:cNvPr>
          <p:cNvSpPr/>
          <p:nvPr/>
        </p:nvSpPr>
        <p:spPr>
          <a:xfrm>
            <a:off x="4864347" y="3205477"/>
            <a:ext cx="447046" cy="447046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B583FB-465B-F5A9-6E85-01C10E444EF9}"/>
              </a:ext>
            </a:extLst>
          </p:cNvPr>
          <p:cNvGrpSpPr/>
          <p:nvPr/>
        </p:nvGrpSpPr>
        <p:grpSpPr>
          <a:xfrm>
            <a:off x="5638420" y="3043615"/>
            <a:ext cx="1816814" cy="770769"/>
            <a:chOff x="1001698" y="1661696"/>
            <a:chExt cx="1816814" cy="77076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B760AB5-906A-D8A3-26F0-6A1302DA0C23}"/>
                </a:ext>
              </a:extLst>
            </p:cNvPr>
            <p:cNvSpPr/>
            <p:nvPr/>
          </p:nvSpPr>
          <p:spPr>
            <a:xfrm>
              <a:off x="1001698" y="1661696"/>
              <a:ext cx="1816814" cy="77076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D416E1-E37B-DE90-D708-A46FFBDB6017}"/>
                </a:ext>
              </a:extLst>
            </p:cNvPr>
            <p:cNvSpPr txBox="1"/>
            <p:nvPr/>
          </p:nvSpPr>
          <p:spPr>
            <a:xfrm>
              <a:off x="1001698" y="1661696"/>
              <a:ext cx="1816814" cy="770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b="1" kern="1200" dirty="0"/>
                <a:t>Complete Lab10</a:t>
              </a:r>
              <a:endParaRPr lang="en-US" sz="2400" kern="1200" dirty="0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823C6228-1931-73F4-CFCC-C4522444A5F6}"/>
              </a:ext>
            </a:extLst>
          </p:cNvPr>
          <p:cNvSpPr/>
          <p:nvPr/>
        </p:nvSpPr>
        <p:spPr>
          <a:xfrm>
            <a:off x="7771800" y="3043615"/>
            <a:ext cx="770769" cy="770769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10" name="Rectangle 9" descr="Stopwatch">
            <a:extLst>
              <a:ext uri="{FF2B5EF4-FFF2-40B4-BE49-F238E27FC236}">
                <a16:creationId xmlns:a16="http://schemas.microsoft.com/office/drawing/2014/main" id="{2AF6EF92-E286-37DE-1547-81585262DBEC}"/>
              </a:ext>
            </a:extLst>
          </p:cNvPr>
          <p:cNvSpPr/>
          <p:nvPr/>
        </p:nvSpPr>
        <p:spPr>
          <a:xfrm>
            <a:off x="7933662" y="3205477"/>
            <a:ext cx="447046" cy="447046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5A5AE1-9F17-96C6-ECAE-C40BC796087C}"/>
              </a:ext>
            </a:extLst>
          </p:cNvPr>
          <p:cNvGrpSpPr/>
          <p:nvPr/>
        </p:nvGrpSpPr>
        <p:grpSpPr>
          <a:xfrm>
            <a:off x="8707735" y="3043615"/>
            <a:ext cx="1816814" cy="770769"/>
            <a:chOff x="4071013" y="1661696"/>
            <a:chExt cx="1816814" cy="77076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AD20DB-78F0-60A7-A987-B8DE54F31811}"/>
                </a:ext>
              </a:extLst>
            </p:cNvPr>
            <p:cNvSpPr/>
            <p:nvPr/>
          </p:nvSpPr>
          <p:spPr>
            <a:xfrm>
              <a:off x="4071013" y="1661696"/>
              <a:ext cx="1816814" cy="77076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94E880-8F58-9D91-C1F5-7BEAF2DE602A}"/>
                </a:ext>
              </a:extLst>
            </p:cNvPr>
            <p:cNvSpPr txBox="1"/>
            <p:nvPr/>
          </p:nvSpPr>
          <p:spPr>
            <a:xfrm>
              <a:off x="4071013" y="1661696"/>
              <a:ext cx="1816814" cy="77076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400" b="1" kern="1200" dirty="0"/>
                <a:t>Duration </a:t>
              </a:r>
              <a:br>
                <a:rPr lang="en-GB" sz="2400" b="1" kern="1200" dirty="0"/>
              </a:br>
              <a:r>
                <a:rPr lang="en-GB" sz="2400" b="1" dirty="0"/>
                <a:t>30</a:t>
              </a:r>
              <a:r>
                <a:rPr lang="en-GB" sz="2400" b="1" kern="1200" dirty="0"/>
                <a:t> minutes</a:t>
              </a:r>
              <a:endParaRPr lang="en-US" sz="2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32256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8B528-8902-4E1E-AEA6-85452EC6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2E46C-A09C-4D8F-8B86-51C97198A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800" dirty="0"/>
              <a:t>To Understand </a:t>
            </a:r>
          </a:p>
          <a:p>
            <a:endParaRPr lang="en-GB" dirty="0"/>
          </a:p>
          <a:p>
            <a:endParaRPr lang="en-GB" dirty="0"/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EB259FFA-2B7E-E6D7-417E-030E3CE316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3109075"/>
              </p:ext>
            </p:extLst>
          </p:nvPr>
        </p:nvGraphicFramePr>
        <p:xfrm>
          <a:off x="5169659" y="1649988"/>
          <a:ext cx="6770688" cy="38580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827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448E3-A459-4716-BA59-2E2949CA4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sprint review</a:t>
            </a:r>
          </a:p>
        </p:txBody>
      </p:sp>
      <p:pic>
        <p:nvPicPr>
          <p:cNvPr id="1028" name="Picture 4" descr="The Sprint">
            <a:extLst>
              <a:ext uri="{FF2B5EF4-FFF2-40B4-BE49-F238E27FC236}">
                <a16:creationId xmlns:a16="http://schemas.microsoft.com/office/drawing/2014/main" id="{FA003E5C-A92A-7AC2-31FE-E7173051D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736" y="957263"/>
            <a:ext cx="9225442" cy="373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32E228-4496-3D18-1D72-818BCA185EB5}"/>
              </a:ext>
            </a:extLst>
          </p:cNvPr>
          <p:cNvSpPr/>
          <p:nvPr/>
        </p:nvSpPr>
        <p:spPr>
          <a:xfrm>
            <a:off x="4993670" y="4940346"/>
            <a:ext cx="6506497" cy="494100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GB" sz="2400" b="0" kern="1200" dirty="0"/>
              <a:t>A review is held at the end of the sprint</a:t>
            </a:r>
            <a:endParaRPr lang="en-US" sz="2400" kern="1200" dirty="0"/>
          </a:p>
        </p:txBody>
      </p:sp>
    </p:spTree>
    <p:extLst>
      <p:ext uri="{BB962C8B-B14F-4D97-AF65-F5344CB8AC3E}">
        <p14:creationId xmlns:p14="http://schemas.microsoft.com/office/powerpoint/2010/main" val="975550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1448E3-A459-4716-BA59-2E2949CA4E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sprint review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C72B1B5-3F29-A6D7-FB24-F37A2AE422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627379"/>
              </p:ext>
            </p:extLst>
          </p:nvPr>
        </p:nvGraphicFramePr>
        <p:xfrm>
          <a:off x="5017682" y="513406"/>
          <a:ext cx="6770688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Smiling work colleagues">
            <a:extLst>
              <a:ext uri="{FF2B5EF4-FFF2-40B4-BE49-F238E27FC236}">
                <a16:creationId xmlns:a16="http://schemas.microsoft.com/office/drawing/2014/main" id="{AB81C378-FAC1-019A-19B9-DE878A93D4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991" y="3429000"/>
            <a:ext cx="2507352" cy="16732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7109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2EEB5D-9786-4395-A372-F45E78645F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Sprint Review</a:t>
            </a:r>
          </a:p>
        </p:txBody>
      </p:sp>
      <p:graphicFrame>
        <p:nvGraphicFramePr>
          <p:cNvPr id="6" name="Text Placeholder 2">
            <a:extLst>
              <a:ext uri="{FF2B5EF4-FFF2-40B4-BE49-F238E27FC236}">
                <a16:creationId xmlns:a16="http://schemas.microsoft.com/office/drawing/2014/main" id="{D3108160-4E99-4BFC-4938-088D6A03B6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233034"/>
              </p:ext>
            </p:extLst>
          </p:nvPr>
        </p:nvGraphicFramePr>
        <p:xfrm>
          <a:off x="5037137" y="1349986"/>
          <a:ext cx="6770688" cy="5119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6660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371AA-1C9F-856C-B43E-9AC9D8F3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Sprint Review meeting in Agile Scrum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3CD4D17C-315A-0214-9A6A-3A8C3C1B5A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666706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3426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371AA-1C9F-856C-B43E-9AC9D8F3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Sprint Review meeting in Agile Scrum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703B6ED4-B4EE-6DDE-DBEC-59D770E949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5070225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5092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D371AA-1C9F-856C-B43E-9AC9D8F3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Sprint Review meeting in Agile Scrum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2F7D37D5-3C3C-6829-24AC-384C2E87D3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210332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4880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8B528-8902-4E1E-AEA6-85452EC635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2E46C-A09C-4D8F-8B86-51C97198AA4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6527" y="1349986"/>
            <a:ext cx="4856503" cy="537180"/>
          </a:xfrm>
        </p:spPr>
        <p:txBody>
          <a:bodyPr/>
          <a:lstStyle/>
          <a:p>
            <a:r>
              <a:rPr lang="en-GB" sz="2800" dirty="0"/>
              <a:t>You Understand </a:t>
            </a:r>
          </a:p>
          <a:p>
            <a:endParaRPr lang="en-GB" sz="2800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 descr="Reviews - Web Sites: Recommended - Research Guides at Thrift Library">
            <a:extLst>
              <a:ext uri="{FF2B5EF4-FFF2-40B4-BE49-F238E27FC236}">
                <a16:creationId xmlns:a16="http://schemas.microsoft.com/office/drawing/2014/main" id="{82EA5ABD-BA40-CD9D-E2EB-65E7ED29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0393" y="129904"/>
            <a:ext cx="1539810" cy="153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685E275-71FA-1E70-4964-46DFF1C15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427039"/>
              </p:ext>
            </p:extLst>
          </p:nvPr>
        </p:nvGraphicFramePr>
        <p:xfrm>
          <a:off x="4929215" y="2006525"/>
          <a:ext cx="6878000" cy="3654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754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53562A7F8CAFB43942423E6A5E04770" ma:contentTypeVersion="7" ma:contentTypeDescription="Create a new document." ma:contentTypeScope="" ma:versionID="d0e8e795b8a8d4266e7f4576f77b80ea">
  <xsd:schema xmlns:xsd="http://www.w3.org/2001/XMLSchema" xmlns:xs="http://www.w3.org/2001/XMLSchema" xmlns:p="http://schemas.microsoft.com/office/2006/metadata/properties" xmlns:ns2="dfd82559-97a2-4871-a676-597bf1b13ee5" targetNamespace="http://schemas.microsoft.com/office/2006/metadata/properties" ma:root="true" ma:fieldsID="6a00af95b1079ccfaed25b0f57987d55" ns2:_="">
    <xsd:import namespace="dfd82559-97a2-4871-a676-597bf1b13e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82559-97a2-4871-a676-597bf1b13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B9915E8-C069-4B88-B1BB-B32248DFE38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EC5BC4E-EED4-4288-83B8-A80A9B5E48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fd82559-97a2-4871-a676-597bf1b13e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627A83E-0411-42E2-9BD3-BBC4B81B568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</Words>
  <Application>Microsoft Office PowerPoint</Application>
  <PresentationFormat>Widescreen</PresentationFormat>
  <Paragraphs>48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Krana Fat B</vt:lpstr>
      <vt:lpstr>Montserrat</vt:lpstr>
      <vt:lpstr>Office Theme</vt:lpstr>
      <vt:lpstr> The Sprint Review</vt:lpstr>
      <vt:lpstr>PowerPoint Presentation</vt:lpstr>
      <vt:lpstr>PowerPoint Presentation</vt:lpstr>
      <vt:lpstr>PowerPoint Presentation</vt:lpstr>
      <vt:lpstr>PowerPoint Presentation</vt:lpstr>
      <vt:lpstr>Sprint Review meeting in Agile Scrum</vt:lpstr>
      <vt:lpstr>Sprint Review meeting in Agile Scrum</vt:lpstr>
      <vt:lpstr>Sprint Review meeting in Agile Scrum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The Sprint Review</dc:title>
  <dc:creator>MarkAndrew Rogers</dc:creator>
  <cp:lastModifiedBy>mike baradaran</cp:lastModifiedBy>
  <cp:revision>9</cp:revision>
  <dcterms:created xsi:type="dcterms:W3CDTF">2022-02-03T13:49:19Z</dcterms:created>
  <dcterms:modified xsi:type="dcterms:W3CDTF">2023-11-30T12:30:08Z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0x010100753562A7F8CAFB43942423E6A5E04770</vt:lpwstr>
  </property>
</Properties>
</file>